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6" r:id="rId3"/>
    <p:sldId id="281" r:id="rId4"/>
    <p:sldId id="257" r:id="rId5"/>
    <p:sldId id="266" r:id="rId6"/>
    <p:sldId id="280" r:id="rId7"/>
    <p:sldId id="275" r:id="rId8"/>
    <p:sldId id="260" r:id="rId9"/>
    <p:sldId id="262" r:id="rId10"/>
    <p:sldId id="263" r:id="rId11"/>
    <p:sldId id="264" r:id="rId12"/>
    <p:sldId id="265" r:id="rId13"/>
    <p:sldId id="273" r:id="rId14"/>
    <p:sldId id="269" r:id="rId15"/>
    <p:sldId id="270" r:id="rId16"/>
    <p:sldId id="282" r:id="rId17"/>
    <p:sldId id="271" r:id="rId18"/>
    <p:sldId id="272" r:id="rId19"/>
    <p:sldId id="277" r:id="rId20"/>
    <p:sldId id="276" r:id="rId21"/>
    <p:sldId id="283" r:id="rId22"/>
    <p:sldId id="278" r:id="rId23"/>
    <p:sldId id="267" r:id="rId24"/>
    <p:sldId id="279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D39E0-2720-43EB-8660-573F68497FD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72482-8CE8-4BC1-89A1-8AA563CB3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C34E88-A5FC-49F0-A308-D9BD6E7A8ED8}" type="slidenum">
              <a:rPr lang="en-GB" smtClean="0"/>
              <a:pPr/>
              <a:t>25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FEA7-F5B5-4D94-AE69-920EC1DD4664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D420-A292-4EBF-9DAA-913E5CF0D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FEA7-F5B5-4D94-AE69-920EC1DD4664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D420-A292-4EBF-9DAA-913E5CF0D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FEA7-F5B5-4D94-AE69-920EC1DD4664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D420-A292-4EBF-9DAA-913E5CF0D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FEA7-F5B5-4D94-AE69-920EC1DD4664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D420-A292-4EBF-9DAA-913E5CF0D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FEA7-F5B5-4D94-AE69-920EC1DD4664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D420-A292-4EBF-9DAA-913E5CF0D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FEA7-F5B5-4D94-AE69-920EC1DD4664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D420-A292-4EBF-9DAA-913E5CF0D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FEA7-F5B5-4D94-AE69-920EC1DD4664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D420-A292-4EBF-9DAA-913E5CF0D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FEA7-F5B5-4D94-AE69-920EC1DD4664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D420-A292-4EBF-9DAA-913E5CF0D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FEA7-F5B5-4D94-AE69-920EC1DD4664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D420-A292-4EBF-9DAA-913E5CF0D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FEA7-F5B5-4D94-AE69-920EC1DD4664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D420-A292-4EBF-9DAA-913E5CF0D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FEA7-F5B5-4D94-AE69-920EC1DD4664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D420-A292-4EBF-9DAA-913E5CF0D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7FEA7-F5B5-4D94-AE69-920EC1DD4664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D420-A292-4EBF-9DAA-913E5CF0D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C:\WIN98\Desktop\webshot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Slide Number Placehold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E73BEE-DF7E-4667-BEDE-DADE8F8DF665}" type="slidenum">
              <a:rPr lang="ar-SA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4212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925" y="1196975"/>
            <a:ext cx="42114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name of GOD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6038991" cy="503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505200" y="990600"/>
            <a:ext cx="3810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5957918" cy="446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505200" y="1524000"/>
            <a:ext cx="3810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704669" cy="489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4724400" y="2971800"/>
            <a:ext cx="381000" cy="14001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24400" y="4495800"/>
            <a:ext cx="381000" cy="1371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162800" y="2895600"/>
            <a:ext cx="381000" cy="14001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162800" y="4495800"/>
            <a:ext cx="381000" cy="14001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9105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Overweight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obesity could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account for 14% of all deaths from cancer in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 and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20% of such deaths in women.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4800" y="6488668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Calle</a:t>
            </a:r>
            <a:r>
              <a:rPr lang="en-US" dirty="0" smtClean="0"/>
              <a:t> EE, et al </a:t>
            </a:r>
            <a:r>
              <a:rPr lang="en-US" i="1" dirty="0" smtClean="0"/>
              <a:t>N </a:t>
            </a:r>
            <a:r>
              <a:rPr lang="en-US" i="1" dirty="0" err="1" smtClean="0"/>
              <a:t>Engl</a:t>
            </a:r>
            <a:r>
              <a:rPr lang="en-US" i="1" dirty="0" smtClean="0"/>
              <a:t> J Med. 2003;348:1625-1638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WCRF/AICR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2007</a:t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World Cancer Research Fund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International Agency for Research on Cancer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xcess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body weight convincingly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increases the risk of: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Esophageal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adenocarcinoma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Colorectal cancer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Pancreatic cancer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ostmenopausal breast cancer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ndometrial cancer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kidney cancer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Further,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probably increases the risk of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gallbladder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possibly increases the risk of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liver cancer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5943600"/>
            <a:ext cx="543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Inoue M et al </a:t>
            </a:r>
            <a:r>
              <a:rPr lang="en-US" i="1" dirty="0" smtClean="0"/>
              <a:t>Endocrine-Related </a:t>
            </a:r>
            <a:r>
              <a:rPr lang="en-US" i="1" dirty="0"/>
              <a:t>Cancer (2012) 19 F1–F8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293812"/>
            <a:ext cx="79248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Pathophysiology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obesity as a cause of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sz="3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Hyperinsulinaemia</a:t>
            </a:r>
            <a:r>
              <a:rPr lang="en-US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 Insulin-like growth factor-I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chronic excess body weight condition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increases production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free fatty acids, cytokines such as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tumor necrosis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factor-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and interleukin 6, and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leptin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adipose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tissue, while it decreases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adiponectin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production, which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together lead to the development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insulin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resistance and chronic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hyperinsulinemia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hyperinsulinaemia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has been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linked to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carcinogenesis and related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colon ,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endometrium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,pancreas and breast cancers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Insulin enhances the IGF-1 synthesis and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bioavailability  and decreased production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IGFBPs-1 and -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insulin and IGF-I are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anabolic molecules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can promote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tumor development by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inhibiting apoptosis, and by stimulating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cell proliferation 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53119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352800" y="5867400"/>
            <a:ext cx="5345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Albanes</a:t>
            </a:r>
            <a:r>
              <a:rPr lang="en-US" dirty="0" smtClean="0"/>
              <a:t> DJ  et </a:t>
            </a:r>
            <a:r>
              <a:rPr lang="en-US" dirty="0" err="1" smtClean="0"/>
              <a:t>alNatl</a:t>
            </a:r>
            <a:r>
              <a:rPr lang="en-US" dirty="0" smtClean="0"/>
              <a:t> Cancer Inst 2009;101:1272–1279.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609600"/>
            <a:ext cx="667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Serum insulin and risk for prostate cancer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Endogenous sex steroids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Insulin and IGF-I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stimulate the synthesis of sex steroids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ovarian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testicular or adrenal tissue, and inhibit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hepatic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synthesis of SHBG, increasing their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free circulating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levels and bioavailability to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tissues.</a:t>
            </a: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Obese women show higher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aromatization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androgenic precursors to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estrogens.</a:t>
            </a: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Sex steroids are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mitogens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stimulate cell proliferation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inhibit apoptosis,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therefore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potentially increase the chance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malignant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cell transformation, particularly of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endometrium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breast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Inflammation and oxidative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Obesity is related to a condition 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chronic inflammation characterized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abnormal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production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inflammatory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cytokines, TNF</a:t>
            </a:r>
            <a:r>
              <a:rPr lang="el-G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IL-6 and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Leptin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affect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tumor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initiation and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tumor progression.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Decrease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Adiponectin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process relating obesity to cancer development</a:t>
            </a:r>
          </a:p>
          <a:p>
            <a:pPr algn="ctr">
              <a:buNone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multifactorial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involves a network of</a:t>
            </a:r>
          </a:p>
          <a:p>
            <a:pPr algn="ctr">
              <a:buNone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metabolic and immunological factors.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5040" y="6248400"/>
            <a:ext cx="557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Inoue M et al </a:t>
            </a:r>
            <a:r>
              <a:rPr lang="en-US" i="1" dirty="0" smtClean="0"/>
              <a:t>Endocrine-Related Cancer (2012) 19 F1–F8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Cancer risk reduction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Obesity and cancer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F.Sarvghadi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M.D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Associate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Research institute for endocrine  sciences.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Shahid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Beheshti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University of Medical Sciences.  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1392/09/14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Weight and cancer risk reduction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 large cohort studies suggests that large weight loss from bariatric surgery reduces the risk for cancer death.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U.S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.-based study found a significant cancer risk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reduction in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bariatric surgery patients (HR, 0.76; 95% CI,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0.65– 0.89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That study found that this risk reduction was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largely concentrated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obesity-related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cancers.</a:t>
            </a: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6248400"/>
            <a:ext cx="463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KY et al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Oncologist 2010;15:556–565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409286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416543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14800" y="6019800"/>
            <a:ext cx="485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Adams TD et al N </a:t>
            </a:r>
            <a:r>
              <a:rPr lang="en-US" dirty="0" err="1" smtClean="0"/>
              <a:t>Engl</a:t>
            </a:r>
            <a:r>
              <a:rPr lang="en-US" dirty="0" smtClean="0"/>
              <a:t> J Med. 2007;357:753–761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3048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Long-term total mortality after gastric bypass surgery was significantly reduced, particularly deaths from diabetes, heart disease, and cancer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53000" y="3505200"/>
            <a:ext cx="3505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Adult weight change and risk of postmenopausal breast cancer.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09800"/>
            <a:ext cx="6188434" cy="234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86200" y="5943600"/>
            <a:ext cx="4284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Eliassen</a:t>
            </a:r>
            <a:r>
              <a:rPr lang="en-US" dirty="0"/>
              <a:t> AH </a:t>
            </a:r>
            <a:r>
              <a:rPr lang="en-US" dirty="0" smtClean="0"/>
              <a:t> et al  </a:t>
            </a:r>
            <a:r>
              <a:rPr lang="en-US" i="1" dirty="0" smtClean="0"/>
              <a:t>JAMA </a:t>
            </a:r>
            <a:r>
              <a:rPr lang="en-US" i="1" dirty="0"/>
              <a:t>2006;296:193–201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4724400"/>
            <a:ext cx="5241435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 who lost ≥ 10 kg after menopause 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risk reduction for breast cancer</a:t>
            </a:r>
            <a:endParaRPr lang="fa-I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Physical activity and cancer risk reduction </a:t>
            </a:r>
            <a:b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WCRF/AICR report concluded that all types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physical activity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convincingly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decrease the risk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colon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probably also reduce the risk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postmenopausal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breast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cancer and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endometrial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either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association with excess body weight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independent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it.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59436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Inoue M et al </a:t>
            </a:r>
            <a:r>
              <a:rPr lang="en-US" i="1" dirty="0" smtClean="0"/>
              <a:t>Endocrine-Related Cancer (2012) 19 F1–F8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fa-I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Overweight and obesity could account for 14% of all deaths      from cancer in men and 20% of such deaths in women.</a:t>
            </a:r>
          </a:p>
          <a:p>
            <a:pPr marL="0" indent="0">
              <a:spcBef>
                <a:spcPts val="0"/>
              </a:spcBef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Pathophysiology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cancers due to obesity is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multifactorial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involves a network of metabolic and immunological factors.</a:t>
            </a:r>
          </a:p>
          <a:p>
            <a:pPr marL="0" indent="0">
              <a:spcBef>
                <a:spcPts val="0"/>
              </a:spcBef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Obesity follows cigarette consumption  as a cause of  avoidable cancer in western society.</a:t>
            </a:r>
          </a:p>
          <a:p>
            <a:pPr>
              <a:buNone/>
            </a:pP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endParaRPr lang="en-US" smtClean="0"/>
          </a:p>
        </p:txBody>
      </p:sp>
      <p:pic>
        <p:nvPicPr>
          <p:cNvPr id="129027" name="Content Placeholder 3" descr="C:\Documents and Settings\Jesri\Desktop\65.JPG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50825" y="76517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Thank you </a:t>
            </a:r>
          </a:p>
          <a:p>
            <a:pPr algn="ctr">
              <a:defRPr/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Agenda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Epidemiologic studies</a:t>
            </a: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Pathophysiology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cancer in obesity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Cancer risk reduction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Adverse effect of obesity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Diabetes Mellitus Type 2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Cardiovascular Disease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Essential Hypertension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Stroke.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Cardiomyopathy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Reproductive Disorders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Gallbladder Disease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Respiratory Disease</a:t>
            </a:r>
          </a:p>
          <a:p>
            <a:r>
              <a:rPr lang="en-US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Cancer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Comorbidities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Mortality</a:t>
            </a:r>
          </a:p>
          <a:p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i="1" dirty="0" smtClean="0"/>
          </a:p>
          <a:p>
            <a:pPr>
              <a:buNone/>
            </a:pPr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2255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Introduction: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921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Nongenetic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cancer causes.</a:t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05000"/>
            <a:ext cx="4495800" cy="370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38600" y="6248400"/>
            <a:ext cx="476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Wolin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KY et al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Oncologist 2010;15:556–565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1295400"/>
            <a:ext cx="693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Obesity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account for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approximately 20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of all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cancer cases.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Epidemiologic studies of obesity and cancer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Body-mass index and incidence of cancer: a systematic review and meta-analysis of prospective observational studies.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1966 – 2007 , Incident cases of 20 cancer types , n= 282137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248400"/>
            <a:ext cx="551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Renehan</a:t>
            </a:r>
            <a:r>
              <a:rPr lang="en-US" dirty="0"/>
              <a:t> </a:t>
            </a:r>
            <a:r>
              <a:rPr lang="en-US" dirty="0" smtClean="0"/>
              <a:t> AG et al </a:t>
            </a:r>
            <a:r>
              <a:rPr lang="en-US" i="1" dirty="0" smtClean="0"/>
              <a:t>Lancet 2008 Feb 16;371(9612):569-78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4022874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40481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5334000"/>
            <a:ext cx="37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estimates by cancer sites in men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5334000"/>
            <a:ext cx="400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estimates by cancer sites in women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353522" cy="328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8200" y="3962400"/>
            <a:ext cx="75009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F/U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 years ,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N=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900,000 U.S. adults (404,576 men and 495,477 women) ,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Outcome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=Risk of death from all cancers and from cancers at individual sites, while controlling for other risk factors.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6172200"/>
            <a:ext cx="481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Calle</a:t>
            </a:r>
            <a:r>
              <a:rPr lang="en-US" dirty="0"/>
              <a:t> EE</a:t>
            </a:r>
            <a:r>
              <a:rPr lang="en-US" dirty="0" smtClean="0"/>
              <a:t>, et al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Med. 2003;348:1625-1638.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both sex BMI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significantly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associated with higher</a:t>
            </a:r>
            <a:b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rates of death due to cancers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Esophagus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Colon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ectum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Liver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Gallbladder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Pancreas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Kidney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Non-Hodgkin's lymphoma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Multiple myeloma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6260068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Calle</a:t>
            </a:r>
            <a:r>
              <a:rPr lang="en-US" dirty="0" smtClean="0"/>
              <a:t> EE, et al </a:t>
            </a:r>
            <a:r>
              <a:rPr lang="en-US" i="1" dirty="0" smtClean="0"/>
              <a:t>N </a:t>
            </a:r>
            <a:r>
              <a:rPr lang="en-US" i="1" dirty="0" err="1" smtClean="0"/>
              <a:t>Engl</a:t>
            </a:r>
            <a:r>
              <a:rPr lang="en-US" i="1" dirty="0" smtClean="0"/>
              <a:t> J Med. 2003;348:1625-1638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854</Words>
  <Application>Microsoft Office PowerPoint</Application>
  <PresentationFormat>On-screen Show (4:3)</PresentationFormat>
  <Paragraphs>119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Obesity and cancer</vt:lpstr>
      <vt:lpstr>Agenda</vt:lpstr>
      <vt:lpstr>Adverse effect of obesity</vt:lpstr>
      <vt:lpstr>Nongenetic cancer causes. .</vt:lpstr>
      <vt:lpstr>Epidemiologic studies of obesity and cancer</vt:lpstr>
      <vt:lpstr>Body-mass index and incidence of cancer: a systematic review and meta-analysis of prospective observational studies. 1966 – 2007 , Incident cases of 20 cancer types , n= 282137</vt:lpstr>
      <vt:lpstr>Slide 8</vt:lpstr>
      <vt:lpstr>In both sex BMI was significantly associated with higher rates of death due to cancers :</vt:lpstr>
      <vt:lpstr>Slide 10</vt:lpstr>
      <vt:lpstr>Slide 11</vt:lpstr>
      <vt:lpstr>Slide 12</vt:lpstr>
      <vt:lpstr>WCRF/AICR 2007 World Cancer Research Fund/International Agency for Research on Cancer </vt:lpstr>
      <vt:lpstr>Pathophysiology of obesity as a cause of cancer</vt:lpstr>
      <vt:lpstr>Hyperinsulinaemia / Insulin-like growth factor-I </vt:lpstr>
      <vt:lpstr>Slide 16</vt:lpstr>
      <vt:lpstr>Endogenous sex steroids</vt:lpstr>
      <vt:lpstr>Inflammation and oxidative stress</vt:lpstr>
      <vt:lpstr>Cancer risk reduction</vt:lpstr>
      <vt:lpstr>Weight and cancer risk reduction  </vt:lpstr>
      <vt:lpstr>Slide 21</vt:lpstr>
      <vt:lpstr>Adult weight change and risk of postmenopausal breast cancer.</vt:lpstr>
      <vt:lpstr>Physical activity and cancer risk reduction  </vt:lpstr>
      <vt:lpstr>Conclusion</vt:lpstr>
      <vt:lpstr>Slide 25</vt:lpstr>
    </vt:vector>
  </TitlesOfParts>
  <Company>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 and cancer</dc:title>
  <dc:creator>Dr.S</dc:creator>
  <cp:lastModifiedBy>Dr.S</cp:lastModifiedBy>
  <cp:revision>209</cp:revision>
  <dcterms:created xsi:type="dcterms:W3CDTF">2013-12-02T08:09:58Z</dcterms:created>
  <dcterms:modified xsi:type="dcterms:W3CDTF">2013-12-05T05:47:17Z</dcterms:modified>
</cp:coreProperties>
</file>