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5.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6.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80" r:id="rId3"/>
    <p:sldMasterId id="2147483704" r:id="rId4"/>
    <p:sldMasterId id="2147483737" r:id="rId5"/>
    <p:sldMasterId id="2147483750" r:id="rId6"/>
    <p:sldMasterId id="2147483763" r:id="rId7"/>
  </p:sldMasterIdLst>
  <p:notesMasterIdLst>
    <p:notesMasterId r:id="rId56"/>
  </p:notesMasterIdLst>
  <p:sldIdLst>
    <p:sldId id="256" r:id="rId8"/>
    <p:sldId id="262" r:id="rId9"/>
    <p:sldId id="270" r:id="rId10"/>
    <p:sldId id="309" r:id="rId11"/>
    <p:sldId id="304" r:id="rId12"/>
    <p:sldId id="305" r:id="rId13"/>
    <p:sldId id="265" r:id="rId14"/>
    <p:sldId id="295" r:id="rId15"/>
    <p:sldId id="264" r:id="rId16"/>
    <p:sldId id="266" r:id="rId17"/>
    <p:sldId id="271" r:id="rId18"/>
    <p:sldId id="268" r:id="rId19"/>
    <p:sldId id="269" r:id="rId20"/>
    <p:sldId id="292" r:id="rId21"/>
    <p:sldId id="284" r:id="rId22"/>
    <p:sldId id="282" r:id="rId23"/>
    <p:sldId id="283" r:id="rId24"/>
    <p:sldId id="318" r:id="rId25"/>
    <p:sldId id="319" r:id="rId26"/>
    <p:sldId id="320" r:id="rId27"/>
    <p:sldId id="323" r:id="rId28"/>
    <p:sldId id="294" r:id="rId29"/>
    <p:sldId id="296" r:id="rId30"/>
    <p:sldId id="297" r:id="rId31"/>
    <p:sldId id="300" r:id="rId32"/>
    <p:sldId id="302" r:id="rId33"/>
    <p:sldId id="298" r:id="rId34"/>
    <p:sldId id="299" r:id="rId35"/>
    <p:sldId id="301" r:id="rId36"/>
    <p:sldId id="303" r:id="rId37"/>
    <p:sldId id="310" r:id="rId38"/>
    <p:sldId id="311" r:id="rId39"/>
    <p:sldId id="312" r:id="rId40"/>
    <p:sldId id="314" r:id="rId41"/>
    <p:sldId id="322" r:id="rId42"/>
    <p:sldId id="257" r:id="rId43"/>
    <p:sldId id="307" r:id="rId44"/>
    <p:sldId id="317" r:id="rId45"/>
    <p:sldId id="258" r:id="rId46"/>
    <p:sldId id="259" r:id="rId47"/>
    <p:sldId id="260" r:id="rId48"/>
    <p:sldId id="272" r:id="rId49"/>
    <p:sldId id="273" r:id="rId50"/>
    <p:sldId id="274" r:id="rId51"/>
    <p:sldId id="275" r:id="rId52"/>
    <p:sldId id="308" r:id="rId53"/>
    <p:sldId id="321" r:id="rId54"/>
    <p:sldId id="276" r:id="rId5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5" d="100"/>
          <a:sy n="85" d="100"/>
        </p:scale>
        <p:origin x="-1524" y="-84"/>
      </p:cViewPr>
      <p:guideLst>
        <p:guide orient="horz" pos="2160"/>
        <p:guide pos="2880"/>
      </p:guideLst>
    </p:cSldViewPr>
  </p:slideViewPr>
  <p:notesTextViewPr>
    <p:cViewPr>
      <p:scale>
        <a:sx n="1" d="1"/>
        <a:sy n="1" d="1"/>
      </p:scale>
      <p:origin x="0" y="0"/>
    </p:cViewPr>
  </p:notesTextViewPr>
  <p:sorterViewPr>
    <p:cViewPr>
      <p:scale>
        <a:sx n="100" d="100"/>
        <a:sy n="100" d="100"/>
      </p:scale>
      <p:origin x="0" y="10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941179C-7D57-4799-B903-88AAC3C4BDB5}" type="datetimeFigureOut">
              <a:rPr lang="fa-IR" smtClean="0"/>
              <a:t>05/20/1438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DA34F6E-2269-4CE2-A589-17748CC903F6}" type="slidenum">
              <a:rPr lang="fa-IR" smtClean="0"/>
              <a:t>‹#›</a:t>
            </a:fld>
            <a:endParaRPr lang="fa-IR"/>
          </a:p>
        </p:txBody>
      </p:sp>
    </p:spTree>
    <p:extLst>
      <p:ext uri="{BB962C8B-B14F-4D97-AF65-F5344CB8AC3E}">
        <p14:creationId xmlns:p14="http://schemas.microsoft.com/office/powerpoint/2010/main" val="171238384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6E876545-43BE-43E3-9A69-6F5C209A8871}" type="slidenum">
              <a:rPr lang="en-US" smtClean="0">
                <a:solidFill>
                  <a:prstClr val="black"/>
                </a:solidFill>
                <a:ea typeface="ヒラギノ角ゴ Pro W3"/>
                <a:cs typeface="ヒラギノ角ゴ Pro W3"/>
              </a:rPr>
              <a:pPr/>
              <a:t>8</a:t>
            </a:fld>
            <a:endParaRPr lang="en-US" smtClean="0">
              <a:solidFill>
                <a:prstClr val="black"/>
              </a:solidFill>
              <a:ea typeface="ヒラギノ角ゴ Pro W3"/>
              <a:cs typeface="ヒラギノ角ゴ Pro W3"/>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xfrm>
            <a:off x="914607" y="4344336"/>
            <a:ext cx="5028787" cy="4113553"/>
          </a:xfrm>
          <a:noFill/>
          <a:ln/>
        </p:spPr>
        <p:txBody>
          <a:bodyPr/>
          <a:lstStyle/>
          <a:p>
            <a:pPr eaLnBrk="1" hangingPunct="1">
              <a:spcBef>
                <a:spcPct val="0"/>
              </a:spcBef>
            </a:pPr>
            <a:r>
              <a:rPr lang="en-GB" smtClean="0"/>
              <a:t>In order to normalise blood glucose, there is a need to address both fasting and post prandial glucose abnormalities.  As patients get closer to HbA1c targets, the relative importance of PPG increases.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algn="l" rtl="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algn="l" rtl="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algn="l" rtl="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algn="l" rtl="0" eaLnBrk="0" fontAlgn="base" hangingPunct="0">
              <a:spcBef>
                <a:spcPct val="0"/>
              </a:spcBef>
              <a:spcAft>
                <a:spcPct val="0"/>
              </a:spcAft>
              <a:defRPr sz="3200">
                <a:solidFill>
                  <a:schemeClr val="tx1"/>
                </a:solidFill>
                <a:latin typeface="Verdana" pitchFamily="34" charset="0"/>
                <a:cs typeface="Arial" pitchFamily="34" charset="0"/>
              </a:defRPr>
            </a:lvl9pPr>
          </a:lstStyle>
          <a:p>
            <a:pPr eaLnBrk="1" hangingPunct="1"/>
            <a:fld id="{B00CFDB1-B23E-4466-A40C-5A6F06438D31}" type="slidenum">
              <a:rPr lang="en-GB" altLang="fa-IR" sz="1200" smtClean="0"/>
              <a:pPr eaLnBrk="1" hangingPunct="1"/>
              <a:t>11</a:t>
            </a:fld>
            <a:endParaRPr lang="en-GB" altLang="fa-IR" sz="1200"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a-IR" smtClean="0"/>
              <a:t>In NovoMix 30, insulin aspart is given as a mix of 30% soluble (free) molecules and 70% protaminated (crystallised) molecules. </a:t>
            </a:r>
          </a:p>
          <a:p>
            <a:pPr eaLnBrk="1" hangingPunct="1"/>
            <a:endParaRPr lang="en-US" altLang="fa-IR" smtClean="0"/>
          </a:p>
          <a:p>
            <a:pPr eaLnBrk="1" hangingPunct="1"/>
            <a:r>
              <a:rPr lang="en-US" altLang="fa-IR" smtClean="0"/>
              <a:t>The transfer of protamine groups between insulin molecules does not matter as the ratio of free and protaminated insulin aspart molecules remains constant. </a:t>
            </a:r>
          </a:p>
          <a:p>
            <a:pPr eaLnBrk="1" hangingPunct="1"/>
            <a:endParaRPr lang="en-US" altLang="fa-IR" smtClean="0"/>
          </a:p>
          <a:p>
            <a:pPr eaLnBrk="1" hangingPunct="1"/>
            <a:r>
              <a:rPr lang="en-US" altLang="fa-IR" smtClean="0"/>
              <a:t>NovoMix 30 allows the provision of both prandial and basal insulin in a single injection.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568C0E-4E1F-4475-A48E-6777786399B2}" type="slidenum">
              <a:rPr lang="da-DK"/>
              <a:pPr/>
              <a:t>13</a:t>
            </a:fld>
            <a:endParaRPr lang="da-DK"/>
          </a:p>
        </p:txBody>
      </p:sp>
      <p:sp>
        <p:nvSpPr>
          <p:cNvPr id="827394" name="Rectangle 2"/>
          <p:cNvSpPr>
            <a:spLocks noGrp="1" noRot="1" noChangeAspect="1" noChangeArrowheads="1" noTextEdit="1"/>
          </p:cNvSpPr>
          <p:nvPr>
            <p:ph type="sldImg"/>
          </p:nvPr>
        </p:nvSpPr>
        <p:spPr>
          <a:ln/>
        </p:spPr>
      </p:sp>
      <p:sp>
        <p:nvSpPr>
          <p:cNvPr id="827395" name="Rectangle 3"/>
          <p:cNvSpPr>
            <a:spLocks noGrp="1" noChangeArrowheads="1"/>
          </p:cNvSpPr>
          <p:nvPr>
            <p:ph type="body" idx="1"/>
          </p:nvPr>
        </p:nvSpPr>
        <p:spPr/>
        <p:txBody>
          <a:bodyPr/>
          <a:lstStyle/>
          <a:p>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100" smtClean="0">
                <a:latin typeface="Verdana" pitchFamily="34" charset="0"/>
                <a:ea typeface="Verdana" pitchFamily="34" charset="0"/>
                <a:cs typeface="Verdana" pitchFamily="34" charset="0"/>
              </a:rPr>
              <a:t>Dosage regimen of </a:t>
            </a:r>
            <a:r>
              <a:rPr lang="en-GB" sz="1100" smtClean="0">
                <a:latin typeface="Verdana" pitchFamily="34" charset="0"/>
                <a:ea typeface="Verdana" pitchFamily="34" charset="0"/>
                <a:cs typeface="Verdana" pitchFamily="34" charset="0"/>
              </a:rPr>
              <a:t>BIAsp 30</a:t>
            </a:r>
            <a:r>
              <a:rPr lang="en-US" sz="1100" smtClean="0">
                <a:latin typeface="Verdana" pitchFamily="34" charset="0"/>
                <a:ea typeface="Verdana" pitchFamily="34" charset="0"/>
                <a:cs typeface="Verdana" pitchFamily="34" charset="0"/>
              </a:rPr>
              <a:t>:</a:t>
            </a:r>
          </a:p>
          <a:p>
            <a:r>
              <a:rPr lang="en-US" sz="1100" smtClean="0">
                <a:latin typeface="Verdana" pitchFamily="34" charset="0"/>
                <a:ea typeface="Verdana" pitchFamily="34" charset="0"/>
                <a:cs typeface="Verdana" pitchFamily="34" charset="0"/>
              </a:rPr>
              <a:t>For once daily, the evening dose titration is done based on pre-breakfast blood glucose level. </a:t>
            </a:r>
          </a:p>
          <a:p>
            <a:r>
              <a:rPr lang="en-US" sz="1100" smtClean="0">
                <a:latin typeface="Verdana" pitchFamily="34" charset="0"/>
                <a:ea typeface="Verdana" pitchFamily="34" charset="0"/>
                <a:cs typeface="Verdana" pitchFamily="34" charset="0"/>
              </a:rPr>
              <a:t>For twice-daily </a:t>
            </a:r>
            <a:r>
              <a:rPr lang="en-GB" sz="1100" smtClean="0">
                <a:latin typeface="Verdana" pitchFamily="34" charset="0"/>
                <a:ea typeface="Verdana" pitchFamily="34" charset="0"/>
                <a:cs typeface="Verdana" pitchFamily="34" charset="0"/>
              </a:rPr>
              <a:t>BIAsp 30, </a:t>
            </a:r>
            <a:r>
              <a:rPr lang="en-US" sz="1100" smtClean="0">
                <a:latin typeface="Verdana" pitchFamily="34" charset="0"/>
                <a:ea typeface="Verdana" pitchFamily="34" charset="0"/>
                <a:cs typeface="Verdana" pitchFamily="34" charset="0"/>
              </a:rPr>
              <a:t>the morning dose is to be titrated based on pre-dinner blood glucose level and evening dose is to be titrated based on pre-breakfast blood glucose level.</a:t>
            </a:r>
          </a:p>
          <a:p>
            <a:r>
              <a:rPr lang="en-US" sz="1100" smtClean="0">
                <a:latin typeface="Verdana" pitchFamily="34" charset="0"/>
                <a:ea typeface="Verdana" pitchFamily="34" charset="0"/>
                <a:cs typeface="Verdana" pitchFamily="34" charset="0"/>
              </a:rPr>
              <a:t>If a patient needs further intensification for three-times-a-day </a:t>
            </a:r>
            <a:r>
              <a:rPr lang="en-GB" sz="1100" smtClean="0">
                <a:latin typeface="Verdana" pitchFamily="34" charset="0"/>
                <a:ea typeface="Verdana" pitchFamily="34" charset="0"/>
                <a:cs typeface="Verdana" pitchFamily="34" charset="0"/>
              </a:rPr>
              <a:t>BIAsp 30</a:t>
            </a:r>
            <a:r>
              <a:rPr lang="en-US" sz="1100" smtClean="0">
                <a:latin typeface="Verdana" pitchFamily="34" charset="0"/>
                <a:ea typeface="Verdana" pitchFamily="34" charset="0"/>
                <a:cs typeface="Verdana" pitchFamily="34" charset="0"/>
              </a:rPr>
              <a:t>: the morning dose can be titrated based on the pre-lunch blood glucose, midday dose is titrated on pre-dinner blood glucose and evening dose is titrated on pre-breakfast blood glucose.</a:t>
            </a:r>
          </a:p>
          <a:p>
            <a:r>
              <a:rPr lang="en-US" sz="1100" smtClean="0">
                <a:latin typeface="Verdana" pitchFamily="34" charset="0"/>
                <a:ea typeface="Verdana" pitchFamily="34" charset="0"/>
                <a:cs typeface="Verdana" pitchFamily="34" charset="0"/>
              </a:rPr>
              <a:t>This algorithm was adapted from a 48-week, open-label, observational study. Enrolled patients (n=100, </a:t>
            </a:r>
            <a:r>
              <a:rPr lang="en-GB" sz="1100" smtClean="0">
                <a:latin typeface="Verdana" pitchFamily="34" charset="0"/>
                <a:ea typeface="Verdana" pitchFamily="34" charset="0"/>
                <a:cs typeface="Verdana" pitchFamily="34" charset="0"/>
              </a:rPr>
              <a:t>HbA</a:t>
            </a:r>
            <a:r>
              <a:rPr lang="en-GB" sz="1100" baseline="-25000" smtClean="0">
                <a:latin typeface="Verdana" pitchFamily="34" charset="0"/>
                <a:ea typeface="Verdana" pitchFamily="34" charset="0"/>
                <a:cs typeface="Verdana" pitchFamily="34" charset="0"/>
              </a:rPr>
              <a:t>1c </a:t>
            </a:r>
            <a:r>
              <a:rPr lang="en-US" sz="1100" smtClean="0">
                <a:latin typeface="Verdana" pitchFamily="34" charset="0"/>
                <a:ea typeface="Verdana" pitchFamily="34" charset="0"/>
                <a:cs typeface="Verdana" pitchFamily="34" charset="0"/>
              </a:rPr>
              <a:t>≥7.5 and ≤10%) were ≥18 years of age, had diabetes ≥12 months and had received a stable antidiabetic regimen for at least 3 months. Patients discontinued prior basal insulin and added one injection of </a:t>
            </a:r>
            <a:r>
              <a:rPr lang="en-GB" sz="1100" smtClean="0">
                <a:latin typeface="Verdana" pitchFamily="34" charset="0"/>
                <a:ea typeface="Verdana" pitchFamily="34" charset="0"/>
                <a:cs typeface="Verdana" pitchFamily="34" charset="0"/>
              </a:rPr>
              <a:t>BIAsp 30 </a:t>
            </a:r>
            <a:r>
              <a:rPr lang="en-US" sz="1100" smtClean="0">
                <a:latin typeface="Verdana" pitchFamily="34" charset="0"/>
                <a:ea typeface="Verdana" pitchFamily="34" charset="0"/>
                <a:cs typeface="Verdana" pitchFamily="34" charset="0"/>
              </a:rPr>
              <a:t>(12 U or 70–100% of prior basal insulin dose within 15 min of dinner initiation). Patients self-titrated their </a:t>
            </a:r>
            <a:r>
              <a:rPr lang="en-GB" sz="1100" smtClean="0">
                <a:latin typeface="Verdana" pitchFamily="34" charset="0"/>
                <a:ea typeface="Verdana" pitchFamily="34" charset="0"/>
                <a:cs typeface="Verdana" pitchFamily="34" charset="0"/>
              </a:rPr>
              <a:t>BIAsp 30 </a:t>
            </a:r>
            <a:r>
              <a:rPr lang="en-US" sz="1100" smtClean="0">
                <a:latin typeface="Verdana" pitchFamily="34" charset="0"/>
                <a:ea typeface="Verdana" pitchFamily="34" charset="0"/>
                <a:cs typeface="Verdana" pitchFamily="34" charset="0"/>
              </a:rPr>
              <a:t>dose with investigator guidance every 3 or 4 days to achieve pre-breakfast fasting blood glucose (FBG) of 4.4–6.1 mmol/L. At 16 weeks, a pre-breakfast injection of 6 U of </a:t>
            </a:r>
            <a:r>
              <a:rPr lang="en-GB" sz="1100" smtClean="0">
                <a:latin typeface="Verdana" pitchFamily="34" charset="0"/>
                <a:ea typeface="Verdana" pitchFamily="34" charset="0"/>
                <a:cs typeface="Verdana" pitchFamily="34" charset="0"/>
              </a:rPr>
              <a:t>BIAsp 30 </a:t>
            </a:r>
            <a:r>
              <a:rPr lang="en-US" sz="1100" smtClean="0">
                <a:latin typeface="Verdana" pitchFamily="34" charset="0"/>
                <a:ea typeface="Verdana" pitchFamily="34" charset="0"/>
                <a:cs typeface="Verdana" pitchFamily="34" charset="0"/>
              </a:rPr>
              <a:t>was added if week 15 </a:t>
            </a:r>
            <a:r>
              <a:rPr lang="en-GB" sz="1100" smtClean="0">
                <a:latin typeface="Verdana" pitchFamily="34" charset="0"/>
                <a:ea typeface="Verdana" pitchFamily="34" charset="0"/>
                <a:cs typeface="Verdana" pitchFamily="34" charset="0"/>
              </a:rPr>
              <a:t>HbA</a:t>
            </a:r>
            <a:r>
              <a:rPr lang="en-GB" sz="1100" baseline="-25000" smtClean="0">
                <a:latin typeface="Verdana" pitchFamily="34" charset="0"/>
                <a:ea typeface="Verdana" pitchFamily="34" charset="0"/>
                <a:cs typeface="Verdana" pitchFamily="34" charset="0"/>
              </a:rPr>
              <a:t>1c</a:t>
            </a:r>
            <a:r>
              <a:rPr lang="en-US" sz="1100" smtClean="0">
                <a:latin typeface="Verdana" pitchFamily="34" charset="0"/>
                <a:ea typeface="Verdana" pitchFamily="34" charset="0"/>
                <a:cs typeface="Verdana" pitchFamily="34" charset="0"/>
              </a:rPr>
              <a:t> exceeded 6.5%; the added dose was titrated to achieve pre-dinner BG of 4.4–6.1 mmol/L. After an additional 16 weeks, 3 U of pre-lunch </a:t>
            </a:r>
            <a:r>
              <a:rPr lang="en-GB" sz="1100" smtClean="0">
                <a:latin typeface="Verdana" pitchFamily="34" charset="0"/>
                <a:ea typeface="Verdana" pitchFamily="34" charset="0"/>
                <a:cs typeface="Verdana" pitchFamily="34" charset="0"/>
              </a:rPr>
              <a:t>BIAsp 30 </a:t>
            </a:r>
            <a:r>
              <a:rPr lang="en-US" sz="1100" smtClean="0">
                <a:latin typeface="Verdana" pitchFamily="34" charset="0"/>
                <a:ea typeface="Verdana" pitchFamily="34" charset="0"/>
                <a:cs typeface="Verdana" pitchFamily="34" charset="0"/>
              </a:rPr>
              <a:t>was added if </a:t>
            </a:r>
            <a:r>
              <a:rPr lang="en-GB" sz="1100" smtClean="0">
                <a:latin typeface="Verdana" pitchFamily="34" charset="0"/>
                <a:ea typeface="Verdana" pitchFamily="34" charset="0"/>
                <a:cs typeface="Verdana" pitchFamily="34" charset="0"/>
              </a:rPr>
              <a:t>HbA</a:t>
            </a:r>
            <a:r>
              <a:rPr lang="en-GB" sz="1100" baseline="-25000" smtClean="0">
                <a:latin typeface="Verdana" pitchFamily="34" charset="0"/>
                <a:ea typeface="Verdana" pitchFamily="34" charset="0"/>
                <a:cs typeface="Verdana" pitchFamily="34" charset="0"/>
              </a:rPr>
              <a:t>1c</a:t>
            </a:r>
            <a:r>
              <a:rPr lang="en-US" sz="1100" smtClean="0">
                <a:latin typeface="Verdana" pitchFamily="34" charset="0"/>
                <a:ea typeface="Verdana" pitchFamily="34" charset="0"/>
                <a:cs typeface="Verdana" pitchFamily="34" charset="0"/>
              </a:rPr>
              <a:t> exceeded 6.5%. This added dose was adjusted based on 2-h post-lunch BG to achieve PPG of 5.6–7.8 mmol/L. Subjects achieving </a:t>
            </a:r>
            <a:r>
              <a:rPr lang="en-GB" sz="1100" smtClean="0">
                <a:latin typeface="Verdana" pitchFamily="34" charset="0"/>
                <a:ea typeface="Verdana" pitchFamily="34" charset="0"/>
                <a:cs typeface="Verdana" pitchFamily="34" charset="0"/>
              </a:rPr>
              <a:t>HbA</a:t>
            </a:r>
            <a:r>
              <a:rPr lang="en-GB" sz="1100" baseline="-25000" smtClean="0">
                <a:latin typeface="Verdana" pitchFamily="34" charset="0"/>
                <a:ea typeface="Verdana" pitchFamily="34" charset="0"/>
                <a:cs typeface="Verdana" pitchFamily="34" charset="0"/>
              </a:rPr>
              <a:t>1c</a:t>
            </a:r>
            <a:r>
              <a:rPr lang="en-US" sz="1100" smtClean="0">
                <a:latin typeface="Verdana" pitchFamily="34" charset="0"/>
                <a:ea typeface="Verdana" pitchFamily="34" charset="0"/>
                <a:cs typeface="Verdana" pitchFamily="34" charset="0"/>
              </a:rPr>
              <a:t> ≤6.5 at 15 and 31 weeks completed the study at weeks 16 and 32, respectively.</a:t>
            </a:r>
          </a:p>
          <a:p>
            <a:endParaRPr lang="en-US" sz="1200"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fld id="{582B73C0-65E1-4884-9648-B60F2543BA11}" type="slidenum">
              <a:rPr lang="da-DK" sz="1200" smtClean="0">
                <a:solidFill>
                  <a:prstClr val="black"/>
                </a:solidFill>
                <a:latin typeface="Times" pitchFamily="18" charset="0"/>
              </a:rPr>
              <a:pPr/>
              <a:t>45</a:t>
            </a:fld>
            <a:endParaRPr lang="da-DK" sz="1200" smtClean="0">
              <a:solidFill>
                <a:prstClr val="black"/>
              </a:solidFill>
              <a:latin typeface="Times"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400" smtClean="0">
                <a:latin typeface="Verdana" pitchFamily="34" charset="0"/>
                <a:ea typeface="Verdana" pitchFamily="34" charset="0"/>
                <a:cs typeface="Verdana" pitchFamily="34" charset="0"/>
              </a:rPr>
              <a:t>BIAsp 30 offers a simple dose titration based on FBG or pre-dinner SMBG.</a:t>
            </a:r>
          </a:p>
          <a:p>
            <a:r>
              <a:rPr lang="en-GB" sz="1400" smtClean="0">
                <a:latin typeface="Verdana" pitchFamily="34" charset="0"/>
                <a:ea typeface="Verdana" pitchFamily="34" charset="0"/>
                <a:cs typeface="Verdana" pitchFamily="34" charset="0"/>
              </a:rPr>
              <a:t>This example of the BIAsp 30 titration algorithm is taken from Raskin </a:t>
            </a:r>
            <a:r>
              <a:rPr lang="en-GB" sz="1400" i="1" smtClean="0">
                <a:latin typeface="Verdana" pitchFamily="34" charset="0"/>
                <a:ea typeface="Verdana" pitchFamily="34" charset="0"/>
                <a:cs typeface="Verdana" pitchFamily="34" charset="0"/>
              </a:rPr>
              <a:t>et al. (</a:t>
            </a:r>
            <a:r>
              <a:rPr lang="en-GB" sz="1400" smtClean="0">
                <a:latin typeface="Verdana" pitchFamily="34" charset="0"/>
                <a:ea typeface="Verdana" pitchFamily="34" charset="0"/>
                <a:cs typeface="Verdana" pitchFamily="34" charset="0"/>
              </a:rPr>
              <a:t>2005). This was a 28-week parallel-group study that randomised 233 insulin-naïve patients with HbA</a:t>
            </a:r>
            <a:r>
              <a:rPr lang="en-GB" sz="1400" baseline="-25000" smtClean="0">
                <a:latin typeface="Verdana" pitchFamily="34" charset="0"/>
                <a:ea typeface="Verdana" pitchFamily="34" charset="0"/>
                <a:cs typeface="Verdana" pitchFamily="34" charset="0"/>
              </a:rPr>
              <a:t>1c</a:t>
            </a:r>
            <a:r>
              <a:rPr lang="en-GB" sz="1400" smtClean="0">
                <a:latin typeface="Verdana" pitchFamily="34" charset="0"/>
                <a:ea typeface="Verdana" pitchFamily="34" charset="0"/>
                <a:cs typeface="Verdana" pitchFamily="34" charset="0"/>
              </a:rPr>
              <a:t> values ≥8.0% on &gt;1000 mg/day metformin alone or in combination with other OADs. Metformin was adjusted up to 2550 mg/day before insulin therapy was initiated with 5–6 units BIAsp 70/30 twice daily or 10–12 units glargine at bedtime and titrated to target blood glucose (80–110 mg/dL) by algorithm-directed titration.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813ECABD-37CC-4D1C-BDA1-E6E3B3C5889C}" type="datetimeFigureOut">
              <a:rPr lang="fa-IR" smtClean="0"/>
              <a:t>05/20/1438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2D40053-6536-4EA6-B54F-3D15289C2E16}" type="slidenum">
              <a:rPr lang="fa-IR" smtClean="0"/>
              <a:t>‹#›</a:t>
            </a:fld>
            <a:endParaRPr lang="fa-IR"/>
          </a:p>
        </p:txBody>
      </p:sp>
    </p:spTree>
    <p:extLst>
      <p:ext uri="{BB962C8B-B14F-4D97-AF65-F5344CB8AC3E}">
        <p14:creationId xmlns:p14="http://schemas.microsoft.com/office/powerpoint/2010/main" val="731356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13ECABD-37CC-4D1C-BDA1-E6E3B3C5889C}" type="datetimeFigureOut">
              <a:rPr lang="fa-IR" smtClean="0"/>
              <a:t>05/20/1438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2D40053-6536-4EA6-B54F-3D15289C2E16}" type="slidenum">
              <a:rPr lang="fa-IR" smtClean="0"/>
              <a:t>‹#›</a:t>
            </a:fld>
            <a:endParaRPr lang="fa-IR"/>
          </a:p>
        </p:txBody>
      </p:sp>
    </p:spTree>
    <p:extLst>
      <p:ext uri="{BB962C8B-B14F-4D97-AF65-F5344CB8AC3E}">
        <p14:creationId xmlns:p14="http://schemas.microsoft.com/office/powerpoint/2010/main" val="33122101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B7F519-FA68-4615-A467-E1A4BBEC2403}" type="datetimeFigureOut">
              <a:rPr lang="en-US" smtClean="0">
                <a:solidFill>
                  <a:prstClr val="white">
                    <a:tint val="75000"/>
                  </a:prstClr>
                </a:solidFill>
              </a:rPr>
              <a:pPr/>
              <a:t>2/16/2017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FD973B0-3EAE-40F6-8965-3A0BB870469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770925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B7F519-FA68-4615-A467-E1A4BBEC2403}" type="datetimeFigureOut">
              <a:rPr lang="en-US" smtClean="0">
                <a:solidFill>
                  <a:prstClr val="white">
                    <a:tint val="75000"/>
                  </a:prstClr>
                </a:solidFill>
              </a:rPr>
              <a:pPr/>
              <a:t>2/16/2017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9FD973B0-3EAE-40F6-8965-3A0BB870469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6548879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B7F519-FA68-4615-A467-E1A4BBEC2403}" type="datetimeFigureOut">
              <a:rPr lang="en-US" smtClean="0">
                <a:solidFill>
                  <a:prstClr val="white">
                    <a:tint val="75000"/>
                  </a:prstClr>
                </a:solidFill>
              </a:rPr>
              <a:pPr/>
              <a:t>2/16/2017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9FD973B0-3EAE-40F6-8965-3A0BB870469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794792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7F519-FA68-4615-A467-E1A4BBEC2403}" type="datetimeFigureOut">
              <a:rPr lang="en-US" smtClean="0">
                <a:solidFill>
                  <a:prstClr val="white">
                    <a:tint val="75000"/>
                  </a:prstClr>
                </a:solidFill>
              </a:rPr>
              <a:pPr/>
              <a:t>2/16/2017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9FD973B0-3EAE-40F6-8965-3A0BB870469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788768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7F519-FA68-4615-A467-E1A4BBEC2403}" type="datetimeFigureOut">
              <a:rPr lang="en-US" smtClean="0">
                <a:solidFill>
                  <a:prstClr val="white">
                    <a:tint val="75000"/>
                  </a:prstClr>
                </a:solidFill>
              </a:rPr>
              <a:pPr/>
              <a:t>2/16/2017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FD973B0-3EAE-40F6-8965-3A0BB870469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0862008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7F519-FA68-4615-A467-E1A4BBEC2403}" type="datetimeFigureOut">
              <a:rPr lang="en-US" smtClean="0">
                <a:solidFill>
                  <a:prstClr val="white">
                    <a:tint val="75000"/>
                  </a:prstClr>
                </a:solidFill>
              </a:rPr>
              <a:pPr/>
              <a:t>2/16/2017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9FD973B0-3EAE-40F6-8965-3A0BB870469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410337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B7F519-FA68-4615-A467-E1A4BBEC2403}" type="datetimeFigureOut">
              <a:rPr lang="en-US" smtClean="0">
                <a:solidFill>
                  <a:prstClr val="white">
                    <a:tint val="75000"/>
                  </a:prstClr>
                </a:solidFill>
              </a:rPr>
              <a:pPr/>
              <a:t>2/16/2017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FD973B0-3EAE-40F6-8965-3A0BB870469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757970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B7F519-FA68-4615-A467-E1A4BBEC2403}" type="datetimeFigureOut">
              <a:rPr lang="en-US" smtClean="0">
                <a:solidFill>
                  <a:prstClr val="white">
                    <a:tint val="75000"/>
                  </a:prstClr>
                </a:solidFill>
              </a:rPr>
              <a:pPr/>
              <a:t>2/16/2017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FD973B0-3EAE-40F6-8965-3A0BB870469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5578016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15925" y="228600"/>
            <a:ext cx="8313738" cy="9493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15925" y="1270000"/>
            <a:ext cx="8313738" cy="4392613"/>
          </a:xfrm>
        </p:spPr>
        <p:txBody>
          <a:bodyPr/>
          <a:lstStyle/>
          <a:p>
            <a:endParaRPr lang="en-US"/>
          </a:p>
        </p:txBody>
      </p:sp>
      <p:sp>
        <p:nvSpPr>
          <p:cNvPr id="4" name="Date Placeholder 3"/>
          <p:cNvSpPr>
            <a:spLocks noGrp="1"/>
          </p:cNvSpPr>
          <p:nvPr>
            <p:ph type="dt" sz="half" idx="10"/>
          </p:nvPr>
        </p:nvSpPr>
        <p:spPr>
          <a:xfrm>
            <a:off x="1138238" y="6692900"/>
            <a:ext cx="1285875" cy="192088"/>
          </a:xfrm>
        </p:spPr>
        <p:txBody>
          <a:bodyPr/>
          <a:lstStyle>
            <a:lvl1pPr>
              <a:defRPr/>
            </a:lvl1pPr>
          </a:lstStyle>
          <a:p>
            <a:endParaRPr lang="en-GB">
              <a:solidFill>
                <a:prstClr val="white">
                  <a:tint val="75000"/>
                </a:prstClr>
              </a:solidFill>
            </a:endParaRPr>
          </a:p>
        </p:txBody>
      </p:sp>
      <p:sp>
        <p:nvSpPr>
          <p:cNvPr id="5" name="Footer Placeholder 4"/>
          <p:cNvSpPr>
            <a:spLocks noGrp="1"/>
          </p:cNvSpPr>
          <p:nvPr>
            <p:ph type="ftr" sz="quarter" idx="11"/>
          </p:nvPr>
        </p:nvSpPr>
        <p:spPr>
          <a:xfrm>
            <a:off x="2411413" y="6675438"/>
            <a:ext cx="4291012" cy="158750"/>
          </a:xfrm>
        </p:spPr>
        <p:txBody>
          <a:bodyPr/>
          <a:lstStyle>
            <a:lvl1pPr>
              <a:defRPr/>
            </a:lvl1pPr>
          </a:lstStyle>
          <a:p>
            <a:r>
              <a:rPr lang="en-GB">
                <a:solidFill>
                  <a:prstClr val="white">
                    <a:tint val="75000"/>
                  </a:prstClr>
                </a:solidFill>
              </a:rPr>
              <a:t>BiAsp-1069</a:t>
            </a:r>
          </a:p>
        </p:txBody>
      </p:sp>
      <p:sp>
        <p:nvSpPr>
          <p:cNvPr id="6" name="Slide Number Placeholder 5"/>
          <p:cNvSpPr>
            <a:spLocks noGrp="1"/>
          </p:cNvSpPr>
          <p:nvPr>
            <p:ph type="sldNum" sz="quarter" idx="12"/>
          </p:nvPr>
        </p:nvSpPr>
        <p:spPr>
          <a:xfrm>
            <a:off x="6715125" y="6694488"/>
            <a:ext cx="933450" cy="131762"/>
          </a:xfrm>
        </p:spPr>
        <p:txBody>
          <a:bodyPr/>
          <a:lstStyle>
            <a:lvl1pPr>
              <a:defRPr/>
            </a:lvl1pPr>
          </a:lstStyle>
          <a:p>
            <a:fld id="{AC0A20FF-DA91-428E-83C1-8D230512406C}" type="slidenum">
              <a:rPr lang="en-GB">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val="21103051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813ECABD-37CC-4D1C-BDA1-E6E3B3C5889C}" type="datetimeFigureOut">
              <a:rPr lang="fa-IR" smtClean="0">
                <a:solidFill>
                  <a:prstClr val="black">
                    <a:tint val="75000"/>
                  </a:prstClr>
                </a:solidFill>
              </a:rPr>
              <a:pPr/>
              <a:t>05/20/1438</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42D40053-6536-4EA6-B54F-3D15289C2E16}"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586324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13ECABD-37CC-4D1C-BDA1-E6E3B3C5889C}" type="datetimeFigureOut">
              <a:rPr lang="fa-IR" smtClean="0"/>
              <a:t>05/20/1438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2D40053-6536-4EA6-B54F-3D15289C2E16}" type="slidenum">
              <a:rPr lang="fa-IR" smtClean="0"/>
              <a:t>‹#›</a:t>
            </a:fld>
            <a:endParaRPr lang="fa-IR"/>
          </a:p>
        </p:txBody>
      </p:sp>
    </p:spTree>
    <p:extLst>
      <p:ext uri="{BB962C8B-B14F-4D97-AF65-F5344CB8AC3E}">
        <p14:creationId xmlns:p14="http://schemas.microsoft.com/office/powerpoint/2010/main" val="41739812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13ECABD-37CC-4D1C-BDA1-E6E3B3C5889C}" type="datetimeFigureOut">
              <a:rPr lang="fa-IR" smtClean="0">
                <a:solidFill>
                  <a:prstClr val="black">
                    <a:tint val="75000"/>
                  </a:prstClr>
                </a:solidFill>
              </a:rPr>
              <a:pPr/>
              <a:t>05/20/1438</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42D40053-6536-4EA6-B54F-3D15289C2E16}"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9993307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3ECABD-37CC-4D1C-BDA1-E6E3B3C5889C}" type="datetimeFigureOut">
              <a:rPr lang="fa-IR" smtClean="0">
                <a:solidFill>
                  <a:prstClr val="black">
                    <a:tint val="75000"/>
                  </a:prstClr>
                </a:solidFill>
              </a:rPr>
              <a:pPr/>
              <a:t>05/20/1438</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42D40053-6536-4EA6-B54F-3D15289C2E16}"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2270638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813ECABD-37CC-4D1C-BDA1-E6E3B3C5889C}" type="datetimeFigureOut">
              <a:rPr lang="fa-IR" smtClean="0">
                <a:solidFill>
                  <a:prstClr val="black">
                    <a:tint val="75000"/>
                  </a:prstClr>
                </a:solidFill>
              </a:rPr>
              <a:pPr/>
              <a:t>05/20/1438</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42D40053-6536-4EA6-B54F-3D15289C2E16}"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2686008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9"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813ECABD-37CC-4D1C-BDA1-E6E3B3C5889C}" type="datetimeFigureOut">
              <a:rPr lang="fa-IR" smtClean="0">
                <a:solidFill>
                  <a:prstClr val="black">
                    <a:tint val="75000"/>
                  </a:prstClr>
                </a:solidFill>
              </a:rPr>
              <a:pPr/>
              <a:t>05/20/1438</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42D40053-6536-4EA6-B54F-3D15289C2E16}"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1929336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813ECABD-37CC-4D1C-BDA1-E6E3B3C5889C}" type="datetimeFigureOut">
              <a:rPr lang="fa-IR" smtClean="0">
                <a:solidFill>
                  <a:prstClr val="black">
                    <a:tint val="75000"/>
                  </a:prstClr>
                </a:solidFill>
              </a:rPr>
              <a:pPr/>
              <a:t>05/20/1438</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42D40053-6536-4EA6-B54F-3D15289C2E16}"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57043813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ECABD-37CC-4D1C-BDA1-E6E3B3C5889C}" type="datetimeFigureOut">
              <a:rPr lang="fa-IR" smtClean="0">
                <a:solidFill>
                  <a:prstClr val="black">
                    <a:tint val="75000"/>
                  </a:prstClr>
                </a:solidFill>
              </a:rPr>
              <a:pPr/>
              <a:t>05/20/1438</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42D40053-6536-4EA6-B54F-3D15289C2E16}"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8446612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3"/>
            <a:ext cx="3008313" cy="1162051"/>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3ECABD-37CC-4D1C-BDA1-E6E3B3C5889C}" type="datetimeFigureOut">
              <a:rPr lang="fa-IR" smtClean="0">
                <a:solidFill>
                  <a:prstClr val="black">
                    <a:tint val="75000"/>
                  </a:prstClr>
                </a:solidFill>
              </a:rPr>
              <a:pPr/>
              <a:t>05/20/1438</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42D40053-6536-4EA6-B54F-3D15289C2E16}"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871581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9"/>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3ECABD-37CC-4D1C-BDA1-E6E3B3C5889C}" type="datetimeFigureOut">
              <a:rPr lang="fa-IR" smtClean="0">
                <a:solidFill>
                  <a:prstClr val="black">
                    <a:tint val="75000"/>
                  </a:prstClr>
                </a:solidFill>
              </a:rPr>
              <a:pPr/>
              <a:t>05/20/1438</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42D40053-6536-4EA6-B54F-3D15289C2E16}"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95499515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13ECABD-37CC-4D1C-BDA1-E6E3B3C5889C}" type="datetimeFigureOut">
              <a:rPr lang="fa-IR" smtClean="0">
                <a:solidFill>
                  <a:prstClr val="black">
                    <a:tint val="75000"/>
                  </a:prstClr>
                </a:solidFill>
              </a:rPr>
              <a:pPr/>
              <a:t>05/20/1438</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42D40053-6536-4EA6-B54F-3D15289C2E16}"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41298323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13ECABD-37CC-4D1C-BDA1-E6E3B3C5889C}" type="datetimeFigureOut">
              <a:rPr lang="fa-IR" smtClean="0">
                <a:solidFill>
                  <a:prstClr val="black">
                    <a:tint val="75000"/>
                  </a:prstClr>
                </a:solidFill>
              </a:rPr>
              <a:pPr/>
              <a:t>05/20/1438</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42D40053-6536-4EA6-B54F-3D15289C2E16}"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019649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15925" y="228602"/>
            <a:ext cx="8313738" cy="9493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15926" y="1270002"/>
            <a:ext cx="4079875" cy="439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1" y="1270002"/>
            <a:ext cx="4081463" cy="4392613"/>
          </a:xfrm>
        </p:spPr>
        <p:txBody>
          <a:bodyPr/>
          <a:lstStyle/>
          <a:p>
            <a:pPr lvl="0"/>
            <a:endParaRPr lang="en-GB" noProof="0"/>
          </a:p>
        </p:txBody>
      </p:sp>
      <p:sp>
        <p:nvSpPr>
          <p:cNvPr id="5" name="Date Placeholder 4"/>
          <p:cNvSpPr>
            <a:spLocks noGrp="1"/>
          </p:cNvSpPr>
          <p:nvPr>
            <p:ph type="dt" sz="half" idx="10"/>
          </p:nvPr>
        </p:nvSpPr>
        <p:spPr>
          <a:xfrm>
            <a:off x="1138238" y="6692900"/>
            <a:ext cx="1285875" cy="192088"/>
          </a:xfrm>
          <a:prstGeom prst="rect">
            <a:avLst/>
          </a:prstGeom>
        </p:spPr>
        <p:txBody>
          <a:bodyPr/>
          <a:lstStyle>
            <a:lvl1pPr eaLnBrk="0" hangingPunct="0">
              <a:defRPr/>
            </a:lvl1pPr>
          </a:lstStyle>
          <a:p>
            <a:pPr>
              <a:defRPr/>
            </a:pPr>
            <a:endParaRPr lang="en-GB"/>
          </a:p>
        </p:txBody>
      </p:sp>
      <p:sp>
        <p:nvSpPr>
          <p:cNvPr id="6" name="Footer Placeholder 5"/>
          <p:cNvSpPr>
            <a:spLocks noGrp="1"/>
          </p:cNvSpPr>
          <p:nvPr>
            <p:ph type="ftr" sz="quarter" idx="11"/>
          </p:nvPr>
        </p:nvSpPr>
        <p:spPr>
          <a:xfrm>
            <a:off x="2411016" y="6675438"/>
            <a:ext cx="4291013" cy="158750"/>
          </a:xfrm>
          <a:prstGeom prst="rect">
            <a:avLst/>
          </a:prstGeom>
        </p:spPr>
        <p:txBody>
          <a:bodyPr/>
          <a:lstStyle>
            <a:lvl1pPr eaLnBrk="0" hangingPunct="0">
              <a:defRPr/>
            </a:lvl1pPr>
          </a:lstStyle>
          <a:p>
            <a:pPr>
              <a:defRPr/>
            </a:pPr>
            <a:r>
              <a:rPr lang="en-GB"/>
              <a:t>1st final version 26/06/2014</a:t>
            </a:r>
          </a:p>
        </p:txBody>
      </p:sp>
      <p:sp>
        <p:nvSpPr>
          <p:cNvPr id="7" name="Slide Number Placeholder 6"/>
          <p:cNvSpPr>
            <a:spLocks noGrp="1"/>
          </p:cNvSpPr>
          <p:nvPr>
            <p:ph type="sldNum" sz="quarter" idx="12"/>
          </p:nvPr>
        </p:nvSpPr>
        <p:spPr>
          <a:xfrm>
            <a:off x="6715125" y="6694488"/>
            <a:ext cx="933450" cy="131762"/>
          </a:xfrm>
          <a:prstGeom prst="rect">
            <a:avLst/>
          </a:prstGeom>
        </p:spPr>
        <p:txBody>
          <a:bodyPr/>
          <a:lstStyle>
            <a:lvl1pPr eaLnBrk="0" hangingPunct="0">
              <a:defRPr/>
            </a:lvl1pPr>
          </a:lstStyle>
          <a:p>
            <a:pPr>
              <a:defRPr/>
            </a:pPr>
            <a:fld id="{EE1BCB1D-EF30-4800-A3CB-778C2C4F4B26}" type="slidenum">
              <a:rPr lang="en-GB"/>
              <a:pPr>
                <a:defRPr/>
              </a:pPr>
              <a:t>‹#›</a:t>
            </a:fld>
            <a:endParaRPr lang="en-GB"/>
          </a:p>
        </p:txBody>
      </p:sp>
    </p:spTree>
    <p:extLst>
      <p:ext uri="{BB962C8B-B14F-4D97-AF65-F5344CB8AC3E}">
        <p14:creationId xmlns:p14="http://schemas.microsoft.com/office/powerpoint/2010/main" val="2422820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15925" y="228602"/>
            <a:ext cx="8313738" cy="9493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15926" y="1270002"/>
            <a:ext cx="4079875" cy="439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1" y="1270002"/>
            <a:ext cx="4081463" cy="4392613"/>
          </a:xfrm>
        </p:spPr>
        <p:txBody>
          <a:bodyPr/>
          <a:lstStyle/>
          <a:p>
            <a:pPr lvl="0"/>
            <a:endParaRPr lang="en-GB" noProof="0"/>
          </a:p>
        </p:txBody>
      </p:sp>
      <p:sp>
        <p:nvSpPr>
          <p:cNvPr id="5" name="Date Placeholder 4"/>
          <p:cNvSpPr>
            <a:spLocks noGrp="1"/>
          </p:cNvSpPr>
          <p:nvPr>
            <p:ph type="dt" sz="half" idx="10"/>
          </p:nvPr>
        </p:nvSpPr>
        <p:spPr>
          <a:xfrm>
            <a:off x="1138238" y="6692900"/>
            <a:ext cx="1285875" cy="192088"/>
          </a:xfrm>
          <a:prstGeom prst="rect">
            <a:avLst/>
          </a:prstGeom>
        </p:spPr>
        <p:txBody>
          <a:bodyPr/>
          <a:lstStyle>
            <a:lvl1pPr eaLnBrk="0" hangingPunct="0">
              <a:defRPr/>
            </a:lvl1pPr>
          </a:lstStyle>
          <a:p>
            <a:pPr>
              <a:defRPr/>
            </a:pPr>
            <a:endParaRPr lang="en-GB">
              <a:solidFill>
                <a:prstClr val="black">
                  <a:tint val="75000"/>
                </a:prstClr>
              </a:solidFill>
            </a:endParaRPr>
          </a:p>
        </p:txBody>
      </p:sp>
      <p:sp>
        <p:nvSpPr>
          <p:cNvPr id="6" name="Footer Placeholder 5"/>
          <p:cNvSpPr>
            <a:spLocks noGrp="1"/>
          </p:cNvSpPr>
          <p:nvPr>
            <p:ph type="ftr" sz="quarter" idx="11"/>
          </p:nvPr>
        </p:nvSpPr>
        <p:spPr>
          <a:xfrm>
            <a:off x="2411016" y="6675438"/>
            <a:ext cx="4291013" cy="158750"/>
          </a:xfrm>
          <a:prstGeom prst="rect">
            <a:avLst/>
          </a:prstGeom>
        </p:spPr>
        <p:txBody>
          <a:bodyPr/>
          <a:lstStyle>
            <a:lvl1pPr eaLnBrk="0" hangingPunct="0">
              <a:defRPr/>
            </a:lvl1pPr>
          </a:lstStyle>
          <a:p>
            <a:pPr>
              <a:defRPr/>
            </a:pPr>
            <a:r>
              <a:rPr lang="en-GB">
                <a:solidFill>
                  <a:prstClr val="black">
                    <a:tint val="75000"/>
                  </a:prstClr>
                </a:solidFill>
              </a:rPr>
              <a:t>1st final version 26/06/2014</a:t>
            </a:r>
          </a:p>
        </p:txBody>
      </p:sp>
      <p:sp>
        <p:nvSpPr>
          <p:cNvPr id="7" name="Slide Number Placeholder 6"/>
          <p:cNvSpPr>
            <a:spLocks noGrp="1"/>
          </p:cNvSpPr>
          <p:nvPr>
            <p:ph type="sldNum" sz="quarter" idx="12"/>
          </p:nvPr>
        </p:nvSpPr>
        <p:spPr>
          <a:xfrm>
            <a:off x="6715125" y="6694488"/>
            <a:ext cx="933450" cy="131762"/>
          </a:xfrm>
          <a:prstGeom prst="rect">
            <a:avLst/>
          </a:prstGeom>
        </p:spPr>
        <p:txBody>
          <a:bodyPr/>
          <a:lstStyle>
            <a:lvl1pPr eaLnBrk="0" hangingPunct="0">
              <a:defRPr/>
            </a:lvl1pPr>
          </a:lstStyle>
          <a:p>
            <a:pPr>
              <a:defRPr/>
            </a:pPr>
            <a:fld id="{EE1BCB1D-EF30-4800-A3CB-778C2C4F4B2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96893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2120"/>
            <a:ext cx="9134476" cy="685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3" name="Title 2"/>
          <p:cNvSpPr>
            <a:spLocks noGrp="1"/>
          </p:cNvSpPr>
          <p:nvPr>
            <p:ph type="title"/>
          </p:nvPr>
        </p:nvSpPr>
        <p:spPr>
          <a:xfrm>
            <a:off x="360853" y="5350061"/>
            <a:ext cx="8229600" cy="1143000"/>
          </a:xfrm>
          <a:prstGeom prst="rect">
            <a:avLst/>
          </a:prstGeom>
        </p:spPr>
        <p:txBody>
          <a:bodyPr vert="horz" lIns="68399" tIns="34289" rIns="68399" bIns="34289"/>
          <a:lstStyle>
            <a:lvl1pPr algn="l">
              <a:defRPr sz="1800" b="0" i="0">
                <a:solidFill>
                  <a:srgbClr val="004990"/>
                </a:solidFill>
                <a:latin typeface="Verdana"/>
                <a:cs typeface="Verdana"/>
              </a:defRPr>
            </a:lvl1pPr>
          </a:lstStyle>
          <a:p>
            <a:r>
              <a:rPr lang="en-GB" dirty="0" smtClean="0"/>
              <a:t>Click to edit Master title style</a:t>
            </a:r>
            <a:endParaRPr lang="en-US" dirty="0"/>
          </a:p>
        </p:txBody>
      </p:sp>
    </p:spTree>
    <p:extLst>
      <p:ext uri="{BB962C8B-B14F-4D97-AF65-F5344CB8AC3E}">
        <p14:creationId xmlns:p14="http://schemas.microsoft.com/office/powerpoint/2010/main" val="3259980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7" y="2120"/>
            <a:ext cx="9137650" cy="685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l="82487" t="78516"/>
          <a:stretch>
            <a:fillRect/>
          </a:stretch>
        </p:blipFill>
        <p:spPr bwMode="auto">
          <a:xfrm>
            <a:off x="7534277" y="5382684"/>
            <a:ext cx="159861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2" name="Title 1"/>
          <p:cNvSpPr>
            <a:spLocks noGrp="1"/>
          </p:cNvSpPr>
          <p:nvPr>
            <p:ph type="title"/>
          </p:nvPr>
        </p:nvSpPr>
        <p:spPr>
          <a:xfrm>
            <a:off x="416495" y="2116667"/>
            <a:ext cx="7618896" cy="1295400"/>
          </a:xfrm>
          <a:prstGeom prst="rect">
            <a:avLst/>
          </a:prstGeom>
        </p:spPr>
        <p:txBody>
          <a:bodyPr lIns="68399" tIns="34289" rIns="68399" bIns="34289"/>
          <a:lstStyle>
            <a:lvl1pPr algn="l">
              <a:defRPr sz="2400" b="0" i="0">
                <a:solidFill>
                  <a:schemeClr val="tx1"/>
                </a:solidFill>
                <a:latin typeface="Verdana"/>
                <a:cs typeface="Verdana"/>
              </a:defRPr>
            </a:lvl1pPr>
          </a:lstStyle>
          <a:p>
            <a:r>
              <a:rPr lang="en-GB" dirty="0" smtClean="0"/>
              <a:t>Click to edit Master title style</a:t>
            </a:r>
            <a:endParaRPr lang="en-US" dirty="0"/>
          </a:p>
        </p:txBody>
      </p:sp>
      <p:sp>
        <p:nvSpPr>
          <p:cNvPr id="10" name="Content Placeholder 2"/>
          <p:cNvSpPr>
            <a:spLocks noGrp="1"/>
          </p:cNvSpPr>
          <p:nvPr>
            <p:ph idx="17"/>
          </p:nvPr>
        </p:nvSpPr>
        <p:spPr>
          <a:xfrm>
            <a:off x="2496026" y="4436533"/>
            <a:ext cx="4461933" cy="533400"/>
          </a:xfrm>
          <a:prstGeom prst="rect">
            <a:avLst/>
          </a:prstGeom>
        </p:spPr>
        <p:txBody>
          <a:bodyPr lIns="68399" tIns="34289" rIns="68399" bIns="34289"/>
          <a:lstStyle>
            <a:lvl1pPr algn="l">
              <a:buNone/>
              <a:defRPr sz="1400" b="0" i="0">
                <a:solidFill>
                  <a:srgbClr val="82786F"/>
                </a:solidFill>
                <a:latin typeface="Verdana"/>
                <a:cs typeface="Verdana"/>
              </a:defRPr>
            </a:lvl1pPr>
            <a:lvl2pPr>
              <a:buNone/>
              <a:defRPr/>
            </a:lvl2pPr>
          </a:lstStyle>
          <a:p>
            <a:pPr lvl="0"/>
            <a:r>
              <a:rPr lang="en-GB" dirty="0" smtClean="0"/>
              <a:t>Click to edit Master text styles</a:t>
            </a:r>
          </a:p>
        </p:txBody>
      </p:sp>
      <p:sp>
        <p:nvSpPr>
          <p:cNvPr id="11" name="Content Placeholder 2"/>
          <p:cNvSpPr>
            <a:spLocks noGrp="1"/>
          </p:cNvSpPr>
          <p:nvPr>
            <p:ph idx="18"/>
          </p:nvPr>
        </p:nvSpPr>
        <p:spPr>
          <a:xfrm>
            <a:off x="2496026" y="4055533"/>
            <a:ext cx="4461933" cy="533400"/>
          </a:xfrm>
          <a:prstGeom prst="rect">
            <a:avLst/>
          </a:prstGeom>
        </p:spPr>
        <p:txBody>
          <a:bodyPr lIns="68399" tIns="34289" rIns="68399" bIns="34289"/>
          <a:lstStyle>
            <a:lvl1pPr algn="l">
              <a:buNone/>
              <a:defRPr sz="1800" b="0" i="0">
                <a:solidFill>
                  <a:srgbClr val="004990"/>
                </a:solidFill>
                <a:latin typeface="Verdana"/>
                <a:cs typeface="Verdana"/>
              </a:defRPr>
            </a:lvl1pPr>
            <a:lvl2pPr>
              <a:buNone/>
              <a:defRPr/>
            </a:lvl2pPr>
          </a:lstStyle>
          <a:p>
            <a:pPr lvl="0"/>
            <a:r>
              <a:rPr lang="en-GB" dirty="0" smtClean="0"/>
              <a:t>Click to edit Master text styles</a:t>
            </a:r>
          </a:p>
        </p:txBody>
      </p:sp>
    </p:spTree>
    <p:extLst>
      <p:ext uri="{BB962C8B-B14F-4D97-AF65-F5344CB8AC3E}">
        <p14:creationId xmlns:p14="http://schemas.microsoft.com/office/powerpoint/2010/main" val="1008171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7" y="2120"/>
            <a:ext cx="9137650" cy="685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l="82487" t="78516"/>
          <a:stretch>
            <a:fillRect/>
          </a:stretch>
        </p:blipFill>
        <p:spPr bwMode="auto">
          <a:xfrm>
            <a:off x="7534277" y="5382684"/>
            <a:ext cx="159861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2" name="Title 1"/>
          <p:cNvSpPr>
            <a:spLocks noGrp="1"/>
          </p:cNvSpPr>
          <p:nvPr>
            <p:ph type="title"/>
          </p:nvPr>
        </p:nvSpPr>
        <p:spPr>
          <a:xfrm>
            <a:off x="3976414" y="1868509"/>
            <a:ext cx="4177862" cy="3900507"/>
          </a:xfrm>
          <a:prstGeom prst="rect">
            <a:avLst/>
          </a:prstGeom>
        </p:spPr>
        <p:txBody>
          <a:bodyPr lIns="68399" tIns="34289" rIns="68399" bIns="34289" anchor="ctr"/>
          <a:lstStyle>
            <a:lvl1pPr algn="l">
              <a:defRPr sz="2400" b="0" i="0">
                <a:solidFill>
                  <a:srgbClr val="004990"/>
                </a:solidFill>
                <a:latin typeface="Verdana"/>
                <a:cs typeface="Verdana"/>
              </a:defRPr>
            </a:lvl1pPr>
          </a:lstStyle>
          <a:p>
            <a:r>
              <a:rPr lang="en-GB" dirty="0" smtClean="0"/>
              <a:t>Click to edit Master title style</a:t>
            </a:r>
            <a:endParaRPr lang="en-US" dirty="0"/>
          </a:p>
        </p:txBody>
      </p:sp>
    </p:spTree>
    <p:extLst>
      <p:ext uri="{BB962C8B-B14F-4D97-AF65-F5344CB8AC3E}">
        <p14:creationId xmlns:p14="http://schemas.microsoft.com/office/powerpoint/2010/main" val="1689862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7" y="2120"/>
            <a:ext cx="9137650" cy="685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l="82487" t="78516"/>
          <a:stretch>
            <a:fillRect/>
          </a:stretch>
        </p:blipFill>
        <p:spPr bwMode="auto">
          <a:xfrm>
            <a:off x="7534277" y="5382684"/>
            <a:ext cx="159861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2" name="Title 1"/>
          <p:cNvSpPr>
            <a:spLocks noGrp="1"/>
          </p:cNvSpPr>
          <p:nvPr>
            <p:ph type="title"/>
          </p:nvPr>
        </p:nvSpPr>
        <p:spPr>
          <a:xfrm>
            <a:off x="3976414" y="1868509"/>
            <a:ext cx="4177862" cy="2069619"/>
          </a:xfrm>
          <a:prstGeom prst="rect">
            <a:avLst/>
          </a:prstGeom>
        </p:spPr>
        <p:txBody>
          <a:bodyPr lIns="68399" tIns="34289" rIns="68399" bIns="34289" anchor="b"/>
          <a:lstStyle>
            <a:lvl1pPr algn="l">
              <a:defRPr sz="2400" b="0" i="0">
                <a:solidFill>
                  <a:srgbClr val="004990"/>
                </a:solidFill>
                <a:latin typeface="Verdana"/>
                <a:cs typeface="Verdana"/>
              </a:defRPr>
            </a:lvl1pPr>
          </a:lstStyle>
          <a:p>
            <a:r>
              <a:rPr lang="en-GB" dirty="0" smtClean="0"/>
              <a:t>Click to edit Master title style</a:t>
            </a:r>
            <a:endParaRPr lang="en-US" dirty="0"/>
          </a:p>
        </p:txBody>
      </p:sp>
      <p:sp>
        <p:nvSpPr>
          <p:cNvPr id="6" name="Text Placeholder 5"/>
          <p:cNvSpPr>
            <a:spLocks noGrp="1"/>
          </p:cNvSpPr>
          <p:nvPr>
            <p:ph type="body" sz="quarter" idx="10"/>
          </p:nvPr>
        </p:nvSpPr>
        <p:spPr>
          <a:xfrm>
            <a:off x="3976690" y="3970500"/>
            <a:ext cx="4178300" cy="1831909"/>
          </a:xfrm>
          <a:prstGeom prst="rect">
            <a:avLst/>
          </a:prstGeom>
        </p:spPr>
        <p:txBody>
          <a:bodyPr lIns="68399" tIns="34289" rIns="68399" bIns="34289"/>
          <a:lstStyle>
            <a:lvl1pPr marL="0" indent="0">
              <a:buNone/>
              <a:defRPr sz="24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val="1045199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2120"/>
            <a:ext cx="9136062" cy="685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l="82487" t="78516"/>
          <a:stretch>
            <a:fillRect/>
          </a:stretch>
        </p:blipFill>
        <p:spPr bwMode="auto">
          <a:xfrm>
            <a:off x="7534277" y="5382684"/>
            <a:ext cx="159861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2" name="Title 1"/>
          <p:cNvSpPr>
            <a:spLocks noGrp="1"/>
          </p:cNvSpPr>
          <p:nvPr>
            <p:ph type="title"/>
          </p:nvPr>
        </p:nvSpPr>
        <p:spPr>
          <a:xfrm>
            <a:off x="3976414" y="1868509"/>
            <a:ext cx="4177862" cy="3900507"/>
          </a:xfrm>
          <a:prstGeom prst="rect">
            <a:avLst/>
          </a:prstGeom>
        </p:spPr>
        <p:txBody>
          <a:bodyPr lIns="68399" tIns="34289" rIns="68399" bIns="34289" anchor="ctr"/>
          <a:lstStyle>
            <a:lvl1pPr algn="l">
              <a:defRPr sz="2400" b="0" i="0">
                <a:solidFill>
                  <a:srgbClr val="009FDA"/>
                </a:solidFill>
                <a:latin typeface="Verdana"/>
                <a:cs typeface="Verdana"/>
              </a:defRPr>
            </a:lvl1pPr>
          </a:lstStyle>
          <a:p>
            <a:r>
              <a:rPr lang="en-GB" dirty="0" smtClean="0"/>
              <a:t>Click to edit Master title style</a:t>
            </a:r>
            <a:endParaRPr lang="en-US" dirty="0"/>
          </a:p>
        </p:txBody>
      </p:sp>
    </p:spTree>
    <p:extLst>
      <p:ext uri="{BB962C8B-B14F-4D97-AF65-F5344CB8AC3E}">
        <p14:creationId xmlns:p14="http://schemas.microsoft.com/office/powerpoint/2010/main" val="19523715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2120"/>
            <a:ext cx="9136062" cy="685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l="82487" t="78516"/>
          <a:stretch>
            <a:fillRect/>
          </a:stretch>
        </p:blipFill>
        <p:spPr bwMode="auto">
          <a:xfrm>
            <a:off x="7534277" y="5382684"/>
            <a:ext cx="159861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6" name="Title 1"/>
          <p:cNvSpPr>
            <a:spLocks noGrp="1"/>
          </p:cNvSpPr>
          <p:nvPr>
            <p:ph type="title"/>
          </p:nvPr>
        </p:nvSpPr>
        <p:spPr>
          <a:xfrm>
            <a:off x="3976414" y="1868509"/>
            <a:ext cx="4177862" cy="2069619"/>
          </a:xfrm>
          <a:prstGeom prst="rect">
            <a:avLst/>
          </a:prstGeom>
        </p:spPr>
        <p:txBody>
          <a:bodyPr lIns="68399" tIns="34289" rIns="68399" bIns="34289" anchor="b"/>
          <a:lstStyle>
            <a:lvl1pPr algn="l">
              <a:defRPr lang="en-US" sz="2400" b="0" i="0" kern="1200" dirty="0">
                <a:solidFill>
                  <a:srgbClr val="009FDA"/>
                </a:solidFill>
                <a:latin typeface="Verdana"/>
                <a:ea typeface="ＭＳ Ｐゴシック" pitchFamily="-110" charset="-128"/>
                <a:cs typeface="Verdana"/>
              </a:defRPr>
            </a:lvl1pPr>
          </a:lstStyle>
          <a:p>
            <a:r>
              <a:rPr lang="en-GB" dirty="0" smtClean="0"/>
              <a:t>Click to edit Master title style</a:t>
            </a:r>
            <a:endParaRPr lang="en-US" dirty="0"/>
          </a:p>
        </p:txBody>
      </p:sp>
      <p:sp>
        <p:nvSpPr>
          <p:cNvPr id="7" name="Text Placeholder 5"/>
          <p:cNvSpPr>
            <a:spLocks noGrp="1"/>
          </p:cNvSpPr>
          <p:nvPr>
            <p:ph type="body" sz="quarter" idx="10"/>
          </p:nvPr>
        </p:nvSpPr>
        <p:spPr>
          <a:xfrm>
            <a:off x="3976690" y="3970500"/>
            <a:ext cx="4178300" cy="1831909"/>
          </a:xfrm>
          <a:prstGeom prst="rect">
            <a:avLst/>
          </a:prstGeom>
        </p:spPr>
        <p:txBody>
          <a:bodyPr lIns="68399" tIns="34289" rIns="68399" bIns="34289"/>
          <a:lstStyle>
            <a:lvl1pPr marL="0" indent="0">
              <a:buNone/>
              <a:defRPr sz="24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val="1673699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2120"/>
            <a:ext cx="9136062" cy="685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l="82487" t="78516"/>
          <a:stretch>
            <a:fillRect/>
          </a:stretch>
        </p:blipFill>
        <p:spPr bwMode="auto">
          <a:xfrm>
            <a:off x="7534277" y="5382684"/>
            <a:ext cx="159861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2" name="Title 1"/>
          <p:cNvSpPr>
            <a:spLocks noGrp="1"/>
          </p:cNvSpPr>
          <p:nvPr>
            <p:ph type="title"/>
          </p:nvPr>
        </p:nvSpPr>
        <p:spPr>
          <a:xfrm>
            <a:off x="3976414" y="1868509"/>
            <a:ext cx="4177862" cy="3900507"/>
          </a:xfrm>
          <a:prstGeom prst="rect">
            <a:avLst/>
          </a:prstGeom>
        </p:spPr>
        <p:txBody>
          <a:bodyPr lIns="68399" tIns="34289" rIns="68399" bIns="34289" anchor="ctr"/>
          <a:lstStyle>
            <a:lvl1pPr algn="l">
              <a:defRPr sz="2400" b="0" i="0">
                <a:solidFill>
                  <a:srgbClr val="007C92"/>
                </a:solidFill>
                <a:latin typeface="Verdana"/>
                <a:cs typeface="Verdana"/>
              </a:defRPr>
            </a:lvl1pPr>
          </a:lstStyle>
          <a:p>
            <a:r>
              <a:rPr lang="en-GB" dirty="0" smtClean="0"/>
              <a:t>Click to edit Master title style</a:t>
            </a:r>
            <a:endParaRPr lang="en-US" dirty="0"/>
          </a:p>
        </p:txBody>
      </p:sp>
    </p:spTree>
    <p:extLst>
      <p:ext uri="{BB962C8B-B14F-4D97-AF65-F5344CB8AC3E}">
        <p14:creationId xmlns:p14="http://schemas.microsoft.com/office/powerpoint/2010/main" val="2993553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13ECABD-37CC-4D1C-BDA1-E6E3B3C5889C}" type="datetimeFigureOut">
              <a:rPr lang="fa-IR" smtClean="0"/>
              <a:t>05/20/1438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2D40053-6536-4EA6-B54F-3D15289C2E16}" type="slidenum">
              <a:rPr lang="fa-IR" smtClean="0"/>
              <a:t>‹#›</a:t>
            </a:fld>
            <a:endParaRPr lang="fa-IR"/>
          </a:p>
        </p:txBody>
      </p:sp>
    </p:spTree>
    <p:extLst>
      <p:ext uri="{BB962C8B-B14F-4D97-AF65-F5344CB8AC3E}">
        <p14:creationId xmlns:p14="http://schemas.microsoft.com/office/powerpoint/2010/main" val="2082551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2120"/>
            <a:ext cx="9136062" cy="685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l="82487" t="78516"/>
          <a:stretch>
            <a:fillRect/>
          </a:stretch>
        </p:blipFill>
        <p:spPr bwMode="auto">
          <a:xfrm>
            <a:off x="7534277" y="5382684"/>
            <a:ext cx="159861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6" name="Title 1"/>
          <p:cNvSpPr>
            <a:spLocks noGrp="1"/>
          </p:cNvSpPr>
          <p:nvPr>
            <p:ph type="title"/>
          </p:nvPr>
        </p:nvSpPr>
        <p:spPr>
          <a:xfrm>
            <a:off x="3976414" y="1868509"/>
            <a:ext cx="4177862" cy="2069619"/>
          </a:xfrm>
          <a:prstGeom prst="rect">
            <a:avLst/>
          </a:prstGeom>
        </p:spPr>
        <p:txBody>
          <a:bodyPr lIns="68399" tIns="34289" rIns="68399" bIns="34289" anchor="b"/>
          <a:lstStyle>
            <a:lvl1pPr algn="l">
              <a:defRPr lang="en-US" sz="2400" b="0" i="0" kern="1200" dirty="0">
                <a:solidFill>
                  <a:srgbClr val="007C92"/>
                </a:solidFill>
                <a:latin typeface="Verdana"/>
                <a:ea typeface="ＭＳ Ｐゴシック" pitchFamily="-110" charset="-128"/>
                <a:cs typeface="Verdana"/>
              </a:defRPr>
            </a:lvl1pPr>
          </a:lstStyle>
          <a:p>
            <a:r>
              <a:rPr lang="en-GB" dirty="0" smtClean="0"/>
              <a:t>Click to edit Master title style</a:t>
            </a:r>
            <a:endParaRPr lang="en-US" dirty="0"/>
          </a:p>
        </p:txBody>
      </p:sp>
      <p:sp>
        <p:nvSpPr>
          <p:cNvPr id="7" name="Text Placeholder 5"/>
          <p:cNvSpPr>
            <a:spLocks noGrp="1"/>
          </p:cNvSpPr>
          <p:nvPr>
            <p:ph type="body" sz="quarter" idx="10"/>
          </p:nvPr>
        </p:nvSpPr>
        <p:spPr>
          <a:xfrm>
            <a:off x="3976690" y="3970500"/>
            <a:ext cx="4178300" cy="1831909"/>
          </a:xfrm>
          <a:prstGeom prst="rect">
            <a:avLst/>
          </a:prstGeom>
        </p:spPr>
        <p:txBody>
          <a:bodyPr lIns="68399" tIns="34289" rIns="68399" bIns="34289"/>
          <a:lstStyle>
            <a:lvl1pPr marL="0" indent="0">
              <a:buNone/>
              <a:defRPr sz="24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val="1166448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2120"/>
            <a:ext cx="9136062" cy="685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l="82487" t="78516"/>
          <a:stretch>
            <a:fillRect/>
          </a:stretch>
        </p:blipFill>
        <p:spPr bwMode="auto">
          <a:xfrm>
            <a:off x="7534277" y="5382684"/>
            <a:ext cx="159861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2" name="Title 1"/>
          <p:cNvSpPr>
            <a:spLocks noGrp="1"/>
          </p:cNvSpPr>
          <p:nvPr>
            <p:ph type="title"/>
          </p:nvPr>
        </p:nvSpPr>
        <p:spPr>
          <a:xfrm>
            <a:off x="3976414" y="1868509"/>
            <a:ext cx="4177862" cy="3900507"/>
          </a:xfrm>
          <a:prstGeom prst="rect">
            <a:avLst/>
          </a:prstGeom>
        </p:spPr>
        <p:txBody>
          <a:bodyPr lIns="68399" tIns="34289" rIns="68399" bIns="34289" anchor="ctr"/>
          <a:lstStyle>
            <a:lvl1pPr algn="l">
              <a:defRPr sz="2400" b="0" i="0">
                <a:solidFill>
                  <a:srgbClr val="72B5CC"/>
                </a:solidFill>
                <a:latin typeface="Verdana"/>
                <a:cs typeface="Verdana"/>
              </a:defRPr>
            </a:lvl1pPr>
          </a:lstStyle>
          <a:p>
            <a:r>
              <a:rPr lang="en-GB" dirty="0" smtClean="0"/>
              <a:t>Click to edit Master title style</a:t>
            </a:r>
            <a:endParaRPr lang="en-US" dirty="0"/>
          </a:p>
        </p:txBody>
      </p:sp>
    </p:spTree>
    <p:extLst>
      <p:ext uri="{BB962C8B-B14F-4D97-AF65-F5344CB8AC3E}">
        <p14:creationId xmlns:p14="http://schemas.microsoft.com/office/powerpoint/2010/main" val="637963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8" y="2120"/>
            <a:ext cx="9136062" cy="6853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l="82487" t="78516"/>
          <a:stretch>
            <a:fillRect/>
          </a:stretch>
        </p:blipFill>
        <p:spPr bwMode="auto">
          <a:xfrm>
            <a:off x="7534277" y="5382684"/>
            <a:ext cx="159861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sp>
        <p:nvSpPr>
          <p:cNvPr id="6" name="Title 1"/>
          <p:cNvSpPr>
            <a:spLocks noGrp="1"/>
          </p:cNvSpPr>
          <p:nvPr>
            <p:ph type="title"/>
          </p:nvPr>
        </p:nvSpPr>
        <p:spPr>
          <a:xfrm>
            <a:off x="3976414" y="1868509"/>
            <a:ext cx="4177862" cy="2069619"/>
          </a:xfrm>
          <a:prstGeom prst="rect">
            <a:avLst/>
          </a:prstGeom>
        </p:spPr>
        <p:txBody>
          <a:bodyPr lIns="68399" tIns="34289" rIns="68399" bIns="34289" anchor="b"/>
          <a:lstStyle>
            <a:lvl1pPr algn="l" defTabSz="455738" rtl="0" eaLnBrk="0" fontAlgn="base" hangingPunct="0">
              <a:spcBef>
                <a:spcPct val="0"/>
              </a:spcBef>
              <a:spcAft>
                <a:spcPct val="0"/>
              </a:spcAft>
              <a:defRPr lang="en-US" sz="2400" b="0" i="0" kern="1200" dirty="0">
                <a:solidFill>
                  <a:srgbClr val="72B5CC"/>
                </a:solidFill>
                <a:latin typeface="Verdana"/>
                <a:ea typeface="ＭＳ Ｐゴシック" pitchFamily="-110" charset="-128"/>
                <a:cs typeface="Verdana"/>
              </a:defRPr>
            </a:lvl1pPr>
          </a:lstStyle>
          <a:p>
            <a:r>
              <a:rPr lang="en-GB" dirty="0" smtClean="0"/>
              <a:t>Click to edit Master title style</a:t>
            </a:r>
            <a:endParaRPr lang="en-US" dirty="0"/>
          </a:p>
        </p:txBody>
      </p:sp>
      <p:sp>
        <p:nvSpPr>
          <p:cNvPr id="7" name="Text Placeholder 5"/>
          <p:cNvSpPr>
            <a:spLocks noGrp="1"/>
          </p:cNvSpPr>
          <p:nvPr>
            <p:ph type="body" sz="quarter" idx="10"/>
          </p:nvPr>
        </p:nvSpPr>
        <p:spPr>
          <a:xfrm>
            <a:off x="3976690" y="3970500"/>
            <a:ext cx="4178300" cy="1831909"/>
          </a:xfrm>
          <a:prstGeom prst="rect">
            <a:avLst/>
          </a:prstGeom>
        </p:spPr>
        <p:txBody>
          <a:bodyPr lIns="68399" tIns="34289" rIns="68399" bIns="34289"/>
          <a:lstStyle>
            <a:lvl1pPr marL="0" indent="0">
              <a:buNone/>
              <a:defRPr sz="24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smtClean="0"/>
              <a:t>Click to edit Master text styles</a:t>
            </a:r>
            <a:endParaRPr lang="en-GB" dirty="0"/>
          </a:p>
        </p:txBody>
      </p:sp>
    </p:spTree>
    <p:extLst>
      <p:ext uri="{BB962C8B-B14F-4D97-AF65-F5344CB8AC3E}">
        <p14:creationId xmlns:p14="http://schemas.microsoft.com/office/powerpoint/2010/main" val="2423800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l="82487" t="78516"/>
          <a:stretch>
            <a:fillRect/>
          </a:stretch>
        </p:blipFill>
        <p:spPr bwMode="auto">
          <a:xfrm>
            <a:off x="7534277" y="5382684"/>
            <a:ext cx="159861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cxnSp>
        <p:nvCxnSpPr>
          <p:cNvPr id="6" name="Straight Connector 5"/>
          <p:cNvCxnSpPr/>
          <p:nvPr userDrawn="1"/>
        </p:nvCxnSpPr>
        <p:spPr>
          <a:xfrm flipV="1">
            <a:off x="628650" y="1769533"/>
            <a:ext cx="7886700" cy="0"/>
          </a:xfrm>
          <a:prstGeom prst="line">
            <a:avLst/>
          </a:prstGeom>
          <a:ln w="9525"/>
          <a:effectLst/>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a:xfrm>
            <a:off x="628650" y="366191"/>
            <a:ext cx="7886700" cy="1325033"/>
          </a:xfrm>
          <a:prstGeom prst="rect">
            <a:avLst/>
          </a:prstGeom>
        </p:spPr>
        <p:txBody>
          <a:bodyPr lIns="68399" tIns="34289" rIns="68399" bIns="34289" anchor="ctr"/>
          <a:lstStyle>
            <a:lvl1pPr algn="l">
              <a:defRPr lang="en-US" sz="3200" b="0" i="0" kern="1200" dirty="0" smtClean="0">
                <a:solidFill>
                  <a:srgbClr val="004990"/>
                </a:solidFill>
                <a:latin typeface="Verdana"/>
                <a:ea typeface="ＭＳ Ｐゴシック" pitchFamily="-110" charset="-128"/>
                <a:cs typeface="Verdana"/>
              </a:defRPr>
            </a:lvl1pPr>
          </a:lstStyle>
          <a:p>
            <a:r>
              <a:rPr lang="en-US" dirty="0" smtClean="0"/>
              <a:t>Click to edit Master title style</a:t>
            </a:r>
            <a:endParaRPr lang="en-GB" dirty="0"/>
          </a:p>
        </p:txBody>
      </p:sp>
      <p:sp>
        <p:nvSpPr>
          <p:cNvPr id="4" name="Content Placeholder 3"/>
          <p:cNvSpPr>
            <a:spLocks noGrp="1"/>
          </p:cNvSpPr>
          <p:nvPr>
            <p:ph sz="quarter" idx="10"/>
          </p:nvPr>
        </p:nvSpPr>
        <p:spPr>
          <a:xfrm>
            <a:off x="628650" y="1909252"/>
            <a:ext cx="7886700" cy="3754967"/>
          </a:xfrm>
          <a:prstGeom prst="rect">
            <a:avLst/>
          </a:prstGeom>
        </p:spPr>
        <p:txBody>
          <a:bodyPr lIns="68399" tIns="34289" rIns="68399" bIns="34289"/>
          <a:lstStyle>
            <a:lvl1pPr>
              <a:buClr>
                <a:schemeClr val="tx1">
                  <a:lumMod val="65000"/>
                  <a:lumOff val="35000"/>
                </a:schemeClr>
              </a:buClr>
              <a:defRPr sz="2800">
                <a:latin typeface="Verdana" panose="020B0604030504040204" pitchFamily="34" charset="0"/>
                <a:ea typeface="Verdana" panose="020B0604030504040204" pitchFamily="34" charset="0"/>
                <a:cs typeface="Verdana" panose="020B0604030504040204" pitchFamily="34" charset="0"/>
              </a:defRPr>
            </a:lvl1pPr>
            <a:lvl2pPr>
              <a:buClr>
                <a:schemeClr val="tx1">
                  <a:lumMod val="65000"/>
                  <a:lumOff val="35000"/>
                </a:schemeClr>
              </a:buClr>
              <a:defRPr sz="2400">
                <a:latin typeface="Verdana" panose="020B0604030504040204" pitchFamily="34" charset="0"/>
                <a:ea typeface="Verdana" panose="020B0604030504040204" pitchFamily="34" charset="0"/>
                <a:cs typeface="Verdana" panose="020B0604030504040204" pitchFamily="34" charset="0"/>
              </a:defRPr>
            </a:lvl2pPr>
            <a:lvl3pPr>
              <a:buClr>
                <a:schemeClr val="tx1">
                  <a:lumMod val="65000"/>
                  <a:lumOff val="35000"/>
                </a:schemeClr>
              </a:buClr>
              <a:defRPr sz="2000">
                <a:latin typeface="Verdana" panose="020B0604030504040204" pitchFamily="34" charset="0"/>
                <a:ea typeface="Verdana" panose="020B0604030504040204" pitchFamily="34" charset="0"/>
                <a:cs typeface="Verdana" panose="020B0604030504040204" pitchFamily="34" charset="0"/>
              </a:defRPr>
            </a:lvl3pPr>
            <a:lvl4pPr>
              <a:buClr>
                <a:schemeClr val="tx1">
                  <a:lumMod val="65000"/>
                  <a:lumOff val="35000"/>
                </a:schemeClr>
              </a:buClr>
              <a:defRPr sz="1800">
                <a:latin typeface="Verdana" panose="020B0604030504040204" pitchFamily="34" charset="0"/>
                <a:ea typeface="Verdana" panose="020B0604030504040204" pitchFamily="34" charset="0"/>
                <a:cs typeface="Verdana" panose="020B0604030504040204" pitchFamily="34" charset="0"/>
              </a:defRPr>
            </a:lvl4pPr>
            <a:lvl5pPr>
              <a:buClr>
                <a:schemeClr val="tx1">
                  <a:lumMod val="65000"/>
                  <a:lumOff val="35000"/>
                </a:schemeClr>
              </a:buClr>
              <a:defRPr sz="1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43190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l="82487" t="78516"/>
          <a:stretch>
            <a:fillRect/>
          </a:stretch>
        </p:blipFill>
        <p:spPr bwMode="auto">
          <a:xfrm>
            <a:off x="7534277" y="5382684"/>
            <a:ext cx="1598613"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pic>
      <p:cxnSp>
        <p:nvCxnSpPr>
          <p:cNvPr id="5" name="Straight Connector 4"/>
          <p:cNvCxnSpPr/>
          <p:nvPr userDrawn="1"/>
        </p:nvCxnSpPr>
        <p:spPr>
          <a:xfrm flipV="1">
            <a:off x="628650" y="1769533"/>
            <a:ext cx="7886700" cy="0"/>
          </a:xfrm>
          <a:prstGeom prst="line">
            <a:avLst/>
          </a:prstGeom>
          <a:ln w="9525"/>
          <a:effectLst/>
        </p:spPr>
        <p:style>
          <a:lnRef idx="2">
            <a:schemeClr val="dk1"/>
          </a:lnRef>
          <a:fillRef idx="0">
            <a:schemeClr val="dk1"/>
          </a:fillRef>
          <a:effectRef idx="1">
            <a:schemeClr val="dk1"/>
          </a:effectRef>
          <a:fontRef idx="minor">
            <a:schemeClr val="tx1"/>
          </a:fontRef>
        </p:style>
      </p:cxnSp>
      <p:pic>
        <p:nvPicPr>
          <p:cNvPr id="6" name="Picture 2" descr="url.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1491" y="385237"/>
            <a:ext cx="1036637" cy="128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07649" y="366191"/>
            <a:ext cx="7007703" cy="1325033"/>
          </a:xfrm>
          <a:prstGeom prst="rect">
            <a:avLst/>
          </a:prstGeom>
        </p:spPr>
        <p:txBody>
          <a:bodyPr lIns="68399" tIns="34289" rIns="68399" bIns="34289" anchor="ctr"/>
          <a:lstStyle>
            <a:lvl1pPr algn="l">
              <a:defRPr lang="en-US" sz="3200" b="0" i="0" kern="1200" dirty="0" smtClean="0">
                <a:solidFill>
                  <a:srgbClr val="004990"/>
                </a:solidFill>
                <a:latin typeface="Verdana"/>
                <a:ea typeface="ＭＳ Ｐゴシック" pitchFamily="-110" charset="-128"/>
                <a:cs typeface="Verdana"/>
              </a:defRPr>
            </a:lvl1pPr>
          </a:lstStyle>
          <a:p>
            <a:r>
              <a:rPr lang="en-US" dirty="0" smtClean="0"/>
              <a:t>Click to edit Master title style</a:t>
            </a:r>
            <a:endParaRPr lang="en-GB" dirty="0"/>
          </a:p>
        </p:txBody>
      </p:sp>
      <p:sp>
        <p:nvSpPr>
          <p:cNvPr id="7" name="Content Placeholder 3"/>
          <p:cNvSpPr>
            <a:spLocks noGrp="1"/>
          </p:cNvSpPr>
          <p:nvPr>
            <p:ph sz="quarter" idx="10"/>
          </p:nvPr>
        </p:nvSpPr>
        <p:spPr>
          <a:xfrm>
            <a:off x="628650" y="1909252"/>
            <a:ext cx="7886700" cy="3754967"/>
          </a:xfrm>
          <a:prstGeom prst="rect">
            <a:avLst/>
          </a:prstGeom>
        </p:spPr>
        <p:txBody>
          <a:bodyPr lIns="68399" tIns="34289" rIns="68399" bIns="34289"/>
          <a:lstStyle>
            <a:lvl1pPr>
              <a:buClr>
                <a:schemeClr val="tx1">
                  <a:lumMod val="65000"/>
                  <a:lumOff val="35000"/>
                </a:schemeClr>
              </a:buClr>
              <a:defRPr sz="2800">
                <a:latin typeface="Verdana" panose="020B0604030504040204" pitchFamily="34" charset="0"/>
                <a:ea typeface="Verdana" panose="020B0604030504040204" pitchFamily="34" charset="0"/>
                <a:cs typeface="Verdana" panose="020B0604030504040204" pitchFamily="34" charset="0"/>
              </a:defRPr>
            </a:lvl1pPr>
            <a:lvl2pPr>
              <a:buClr>
                <a:schemeClr val="tx1">
                  <a:lumMod val="65000"/>
                  <a:lumOff val="35000"/>
                </a:schemeClr>
              </a:buClr>
              <a:defRPr sz="2400">
                <a:latin typeface="Verdana" panose="020B0604030504040204" pitchFamily="34" charset="0"/>
                <a:ea typeface="Verdana" panose="020B0604030504040204" pitchFamily="34" charset="0"/>
                <a:cs typeface="Verdana" panose="020B0604030504040204" pitchFamily="34" charset="0"/>
              </a:defRPr>
            </a:lvl2pPr>
            <a:lvl3pPr>
              <a:buClr>
                <a:schemeClr val="tx1">
                  <a:lumMod val="65000"/>
                  <a:lumOff val="35000"/>
                </a:schemeClr>
              </a:buClr>
              <a:defRPr sz="2000">
                <a:latin typeface="Verdana" panose="020B0604030504040204" pitchFamily="34" charset="0"/>
                <a:ea typeface="Verdana" panose="020B0604030504040204" pitchFamily="34" charset="0"/>
                <a:cs typeface="Verdana" panose="020B0604030504040204" pitchFamily="34" charset="0"/>
              </a:defRPr>
            </a:lvl3pPr>
            <a:lvl4pPr>
              <a:buClr>
                <a:schemeClr val="tx1">
                  <a:lumMod val="65000"/>
                  <a:lumOff val="35000"/>
                </a:schemeClr>
              </a:buClr>
              <a:defRPr sz="1800">
                <a:latin typeface="Verdana" panose="020B0604030504040204" pitchFamily="34" charset="0"/>
                <a:ea typeface="Verdana" panose="020B0604030504040204" pitchFamily="34" charset="0"/>
                <a:cs typeface="Verdana" panose="020B0604030504040204" pitchFamily="34" charset="0"/>
              </a:defRPr>
            </a:lvl4pPr>
            <a:lvl5pPr>
              <a:buClr>
                <a:schemeClr val="tx1">
                  <a:lumMod val="65000"/>
                  <a:lumOff val="35000"/>
                </a:schemeClr>
              </a:buClr>
              <a:defRPr sz="1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097621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5" name="Straight Connector 4"/>
          <p:cNvCxnSpPr/>
          <p:nvPr userDrawn="1"/>
        </p:nvCxnSpPr>
        <p:spPr>
          <a:xfrm flipV="1">
            <a:off x="628650" y="1769533"/>
            <a:ext cx="7886700" cy="0"/>
          </a:xfrm>
          <a:prstGeom prst="line">
            <a:avLst/>
          </a:prstGeom>
          <a:ln w="9525"/>
          <a:effectLst/>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a:xfrm>
            <a:off x="628650" y="366191"/>
            <a:ext cx="7886700" cy="1325033"/>
          </a:xfrm>
          <a:prstGeom prst="rect">
            <a:avLst/>
          </a:prstGeom>
        </p:spPr>
        <p:txBody>
          <a:bodyPr lIns="68399" tIns="34289" rIns="68399" bIns="34289" anchor="ctr"/>
          <a:lstStyle>
            <a:lvl1pPr algn="l">
              <a:defRPr lang="en-US" sz="3200" b="0" i="0" kern="1200" dirty="0" smtClean="0">
                <a:solidFill>
                  <a:srgbClr val="004990"/>
                </a:solidFill>
                <a:latin typeface="Verdana"/>
                <a:ea typeface="ＭＳ Ｐゴシック" pitchFamily="-110" charset="-128"/>
                <a:cs typeface="Verdana"/>
              </a:defRPr>
            </a:lvl1pPr>
          </a:lstStyle>
          <a:p>
            <a:r>
              <a:rPr lang="en-US" dirty="0" smtClean="0"/>
              <a:t>Click to edit Master title style</a:t>
            </a:r>
            <a:endParaRPr lang="en-GB" dirty="0"/>
          </a:p>
        </p:txBody>
      </p:sp>
      <p:sp>
        <p:nvSpPr>
          <p:cNvPr id="4" name="Content Placeholder 3"/>
          <p:cNvSpPr>
            <a:spLocks noGrp="1"/>
          </p:cNvSpPr>
          <p:nvPr>
            <p:ph sz="quarter" idx="10"/>
          </p:nvPr>
        </p:nvSpPr>
        <p:spPr>
          <a:xfrm>
            <a:off x="628650" y="1909252"/>
            <a:ext cx="7886700" cy="3754967"/>
          </a:xfrm>
          <a:prstGeom prst="rect">
            <a:avLst/>
          </a:prstGeom>
        </p:spPr>
        <p:txBody>
          <a:bodyPr lIns="68399" tIns="34289" rIns="68399" bIns="34289"/>
          <a:lstStyle>
            <a:lvl1pPr>
              <a:buClr>
                <a:schemeClr val="tx1">
                  <a:lumMod val="65000"/>
                  <a:lumOff val="35000"/>
                </a:schemeClr>
              </a:buClr>
              <a:defRPr sz="2800">
                <a:latin typeface="Verdana" panose="020B0604030504040204" pitchFamily="34" charset="0"/>
                <a:ea typeface="Verdana" panose="020B0604030504040204" pitchFamily="34" charset="0"/>
                <a:cs typeface="Verdana" panose="020B0604030504040204" pitchFamily="34" charset="0"/>
              </a:defRPr>
            </a:lvl1pPr>
            <a:lvl2pPr>
              <a:buClr>
                <a:schemeClr val="tx1">
                  <a:lumMod val="65000"/>
                  <a:lumOff val="35000"/>
                </a:schemeClr>
              </a:buClr>
              <a:defRPr sz="2400">
                <a:latin typeface="Verdana" panose="020B0604030504040204" pitchFamily="34" charset="0"/>
                <a:ea typeface="Verdana" panose="020B0604030504040204" pitchFamily="34" charset="0"/>
                <a:cs typeface="Verdana" panose="020B0604030504040204" pitchFamily="34" charset="0"/>
              </a:defRPr>
            </a:lvl2pPr>
            <a:lvl3pPr>
              <a:buClr>
                <a:schemeClr val="tx1">
                  <a:lumMod val="65000"/>
                  <a:lumOff val="35000"/>
                </a:schemeClr>
              </a:buClr>
              <a:defRPr sz="2000">
                <a:latin typeface="Verdana" panose="020B0604030504040204" pitchFamily="34" charset="0"/>
                <a:ea typeface="Verdana" panose="020B0604030504040204" pitchFamily="34" charset="0"/>
                <a:cs typeface="Verdana" panose="020B0604030504040204" pitchFamily="34" charset="0"/>
              </a:defRPr>
            </a:lvl3pPr>
            <a:lvl4pPr>
              <a:buClr>
                <a:schemeClr val="tx1">
                  <a:lumMod val="65000"/>
                  <a:lumOff val="35000"/>
                </a:schemeClr>
              </a:buClr>
              <a:defRPr sz="1800">
                <a:latin typeface="Verdana" panose="020B0604030504040204" pitchFamily="34" charset="0"/>
                <a:ea typeface="Verdana" panose="020B0604030504040204" pitchFamily="34" charset="0"/>
                <a:cs typeface="Verdana" panose="020B0604030504040204" pitchFamily="34" charset="0"/>
              </a:defRPr>
            </a:lvl4pPr>
            <a:lvl5pPr>
              <a:buClr>
                <a:schemeClr val="tx1">
                  <a:lumMod val="65000"/>
                  <a:lumOff val="35000"/>
                </a:schemeClr>
              </a:buClr>
              <a:defRPr sz="1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03776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cxnSp>
        <p:nvCxnSpPr>
          <p:cNvPr id="4" name="Straight Connector 3"/>
          <p:cNvCxnSpPr/>
          <p:nvPr userDrawn="1"/>
        </p:nvCxnSpPr>
        <p:spPr>
          <a:xfrm flipV="1">
            <a:off x="628650" y="1769533"/>
            <a:ext cx="7886700" cy="0"/>
          </a:xfrm>
          <a:prstGeom prst="line">
            <a:avLst/>
          </a:prstGeom>
          <a:ln w="9525"/>
          <a:effectLst/>
        </p:spPr>
        <p:style>
          <a:lnRef idx="2">
            <a:schemeClr val="dk1"/>
          </a:lnRef>
          <a:fillRef idx="0">
            <a:schemeClr val="dk1"/>
          </a:fillRef>
          <a:effectRef idx="1">
            <a:schemeClr val="dk1"/>
          </a:effectRef>
          <a:fontRef idx="minor">
            <a:schemeClr val="tx1"/>
          </a:fontRef>
        </p:style>
      </p:cxnSp>
      <p:pic>
        <p:nvPicPr>
          <p:cNvPr id="5" name="Picture 2" descr="ur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1491" y="385237"/>
            <a:ext cx="1036637" cy="1289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07649" y="366191"/>
            <a:ext cx="7007703" cy="1325033"/>
          </a:xfrm>
          <a:prstGeom prst="rect">
            <a:avLst/>
          </a:prstGeom>
        </p:spPr>
        <p:txBody>
          <a:bodyPr lIns="68399" tIns="34289" rIns="68399" bIns="34289" anchor="ctr"/>
          <a:lstStyle>
            <a:lvl1pPr algn="l">
              <a:defRPr lang="en-US" sz="3200" b="0" i="0" kern="1200" dirty="0" smtClean="0">
                <a:solidFill>
                  <a:srgbClr val="004990"/>
                </a:solidFill>
                <a:latin typeface="Verdana"/>
                <a:ea typeface="ＭＳ Ｐゴシック" pitchFamily="-110" charset="-128"/>
                <a:cs typeface="Verdana"/>
              </a:defRPr>
            </a:lvl1pPr>
          </a:lstStyle>
          <a:p>
            <a:r>
              <a:rPr lang="en-US" dirty="0" smtClean="0"/>
              <a:t>Click to edit Master title style</a:t>
            </a:r>
            <a:endParaRPr lang="en-GB" dirty="0"/>
          </a:p>
        </p:txBody>
      </p:sp>
      <p:sp>
        <p:nvSpPr>
          <p:cNvPr id="7" name="Content Placeholder 3"/>
          <p:cNvSpPr>
            <a:spLocks noGrp="1"/>
          </p:cNvSpPr>
          <p:nvPr>
            <p:ph sz="quarter" idx="10"/>
          </p:nvPr>
        </p:nvSpPr>
        <p:spPr>
          <a:xfrm>
            <a:off x="628650" y="1909252"/>
            <a:ext cx="7886700" cy="3754967"/>
          </a:xfrm>
          <a:prstGeom prst="rect">
            <a:avLst/>
          </a:prstGeom>
        </p:spPr>
        <p:txBody>
          <a:bodyPr lIns="68399" tIns="34289" rIns="68399" bIns="34289"/>
          <a:lstStyle>
            <a:lvl1pPr>
              <a:buClr>
                <a:schemeClr val="tx1">
                  <a:lumMod val="65000"/>
                  <a:lumOff val="35000"/>
                </a:schemeClr>
              </a:buClr>
              <a:defRPr sz="2800">
                <a:latin typeface="Verdana" panose="020B0604030504040204" pitchFamily="34" charset="0"/>
                <a:ea typeface="Verdana" panose="020B0604030504040204" pitchFamily="34" charset="0"/>
                <a:cs typeface="Verdana" panose="020B0604030504040204" pitchFamily="34" charset="0"/>
              </a:defRPr>
            </a:lvl1pPr>
            <a:lvl2pPr>
              <a:buClr>
                <a:schemeClr val="tx1">
                  <a:lumMod val="65000"/>
                  <a:lumOff val="35000"/>
                </a:schemeClr>
              </a:buClr>
              <a:defRPr sz="2400">
                <a:latin typeface="Verdana" panose="020B0604030504040204" pitchFamily="34" charset="0"/>
                <a:ea typeface="Verdana" panose="020B0604030504040204" pitchFamily="34" charset="0"/>
                <a:cs typeface="Verdana" panose="020B0604030504040204" pitchFamily="34" charset="0"/>
              </a:defRPr>
            </a:lvl2pPr>
            <a:lvl3pPr>
              <a:buClr>
                <a:schemeClr val="tx1">
                  <a:lumMod val="65000"/>
                  <a:lumOff val="35000"/>
                </a:schemeClr>
              </a:buClr>
              <a:defRPr sz="2000">
                <a:latin typeface="Verdana" panose="020B0604030504040204" pitchFamily="34" charset="0"/>
                <a:ea typeface="Verdana" panose="020B0604030504040204" pitchFamily="34" charset="0"/>
                <a:cs typeface="Verdana" panose="020B0604030504040204" pitchFamily="34" charset="0"/>
              </a:defRPr>
            </a:lvl3pPr>
            <a:lvl4pPr>
              <a:buClr>
                <a:schemeClr val="tx1">
                  <a:lumMod val="65000"/>
                  <a:lumOff val="35000"/>
                </a:schemeClr>
              </a:buClr>
              <a:defRPr sz="1800">
                <a:latin typeface="Verdana" panose="020B0604030504040204" pitchFamily="34" charset="0"/>
                <a:ea typeface="Verdana" panose="020B0604030504040204" pitchFamily="34" charset="0"/>
                <a:cs typeface="Verdana" panose="020B0604030504040204" pitchFamily="34" charset="0"/>
              </a:defRPr>
            </a:lvl4pPr>
            <a:lvl5pPr>
              <a:buClr>
                <a:schemeClr val="tx1">
                  <a:lumMod val="65000"/>
                  <a:lumOff val="35000"/>
                </a:schemeClr>
              </a:buClr>
              <a:defRPr sz="18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57546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3868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4" name="Straight Connector 3"/>
          <p:cNvCxnSpPr/>
          <p:nvPr userDrawn="1"/>
        </p:nvCxnSpPr>
        <p:spPr>
          <a:xfrm flipH="1">
            <a:off x="357189" y="1115484"/>
            <a:ext cx="8786812" cy="0"/>
          </a:xfrm>
          <a:prstGeom prst="line">
            <a:avLst/>
          </a:prstGeom>
          <a:ln w="12700">
            <a:solidFill>
              <a:srgbClr val="00B7FF"/>
            </a:solidFill>
          </a:ln>
          <a:effectLst/>
        </p:spPr>
        <p:style>
          <a:lnRef idx="2">
            <a:schemeClr val="accent1"/>
          </a:lnRef>
          <a:fillRef idx="0">
            <a:schemeClr val="accent1"/>
          </a:fillRef>
          <a:effectRef idx="1">
            <a:schemeClr val="accent1"/>
          </a:effectRef>
          <a:fontRef idx="minor">
            <a:schemeClr val="tx1"/>
          </a:fontRef>
        </p:style>
      </p:cxnSp>
      <p:sp>
        <p:nvSpPr>
          <p:cNvPr id="3" name="Title 1"/>
          <p:cNvSpPr>
            <a:spLocks noGrp="1"/>
          </p:cNvSpPr>
          <p:nvPr>
            <p:ph type="title"/>
          </p:nvPr>
        </p:nvSpPr>
        <p:spPr>
          <a:xfrm>
            <a:off x="266992" y="110773"/>
            <a:ext cx="8413200" cy="988800"/>
          </a:xfrm>
          <a:prstGeom prst="rect">
            <a:avLst/>
          </a:prstGeom>
        </p:spPr>
        <p:txBody>
          <a:bodyPr lIns="51417" tIns="25718" rIns="51417" bIns="25718" anchor="ctr"/>
          <a:lstStyle>
            <a:lvl1pPr algn="l">
              <a:defRPr sz="2400" b="1">
                <a:solidFill>
                  <a:srgbClr val="001965"/>
                </a:solidFill>
                <a:latin typeface="Verdana"/>
                <a:cs typeface="Verdana"/>
              </a:defRPr>
            </a:lvl1pPr>
          </a:lstStyle>
          <a:p>
            <a:r>
              <a:rPr lang="en-GB" dirty="0" smtClean="0"/>
              <a:t>Click to edit Master title style</a:t>
            </a:r>
            <a:endParaRPr lang="en-US" dirty="0"/>
          </a:p>
        </p:txBody>
      </p:sp>
    </p:spTree>
    <p:extLst>
      <p:ext uri="{BB962C8B-B14F-4D97-AF65-F5344CB8AC3E}">
        <p14:creationId xmlns:p14="http://schemas.microsoft.com/office/powerpoint/2010/main" val="1840495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749631"/>
            <a:ext cx="8510400" cy="3941052"/>
          </a:xfrm>
          <a:prstGeom prst="rect">
            <a:avLst/>
          </a:prstGeom>
        </p:spPr>
        <p:txBody>
          <a:bodyPr lIns="68580" tIns="34290" rIns="68580" bIns="34290"/>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687230"/>
            <a:ext cx="8510400" cy="521883"/>
          </a:xfrm>
          <a:prstGeom prst="rect">
            <a:avLst/>
          </a:prstGeom>
        </p:spPr>
        <p:txBody>
          <a:bodyPr lIns="68580" tIns="34290" rIns="68580" bIns="34290"/>
          <a:lstStyle>
            <a:lvl1pPr>
              <a:defRPr sz="2400"/>
            </a:lvl1pPr>
          </a:lstStyle>
          <a:p>
            <a:r>
              <a:rPr lang="en-US" noProof="0" smtClean="0"/>
              <a:t>Click to edit Master title style</a:t>
            </a:r>
            <a:endParaRPr lang="en-GB" noProof="0" dirty="0"/>
          </a:p>
        </p:txBody>
      </p:sp>
      <p:sp>
        <p:nvSpPr>
          <p:cNvPr id="4" name="Rectangle 23"/>
          <p:cNvSpPr>
            <a:spLocks noGrp="1" noChangeArrowheads="1"/>
          </p:cNvSpPr>
          <p:nvPr>
            <p:ph type="sldNum" sz="quarter" idx="10"/>
          </p:nvPr>
        </p:nvSpPr>
        <p:spPr>
          <a:xfrm>
            <a:off x="8515351" y="139704"/>
            <a:ext cx="311150" cy="135467"/>
          </a:xfrm>
        </p:spPr>
        <p:txBody>
          <a:bodyPr lIns="91438" tIns="45719" rIns="91438" bIns="45719"/>
          <a:lstStyle>
            <a:lvl1pPr>
              <a:defRPr/>
            </a:lvl1pPr>
          </a:lstStyle>
          <a:p>
            <a:fld id="{73FA4A3B-1176-443F-B169-8DC0861785F6}" type="slidenum">
              <a:rPr lang="en-GB" altLang="en-US"/>
              <a:pPr/>
              <a:t>‹#›</a:t>
            </a:fld>
            <a:endParaRPr lang="en-GB" altLang="en-US"/>
          </a:p>
        </p:txBody>
      </p:sp>
      <p:sp>
        <p:nvSpPr>
          <p:cNvPr id="5" name="Rectangle 5"/>
          <p:cNvSpPr>
            <a:spLocks noGrp="1" noChangeArrowheads="1"/>
          </p:cNvSpPr>
          <p:nvPr>
            <p:ph type="ftr" sz="quarter" idx="11"/>
          </p:nvPr>
        </p:nvSpPr>
        <p:spPr>
          <a:xfrm>
            <a:off x="4173540" y="137588"/>
            <a:ext cx="2900362" cy="135467"/>
          </a:xfrm>
        </p:spPr>
        <p:txBody>
          <a:bodyPr lIns="91438" tIns="45719" rIns="91438" bIns="45719"/>
          <a:lstStyle>
            <a:lvl1pPr>
              <a:defRPr/>
            </a:lvl1pPr>
          </a:lstStyle>
          <a:p>
            <a:pPr>
              <a:defRPr/>
            </a:pPr>
            <a:r>
              <a:rPr lang="en-GB"/>
              <a:t>Presentation title</a:t>
            </a:r>
          </a:p>
        </p:txBody>
      </p:sp>
      <p:sp>
        <p:nvSpPr>
          <p:cNvPr id="7" name="Rectangle 81"/>
          <p:cNvSpPr>
            <a:spLocks noGrp="1" noChangeArrowheads="1"/>
          </p:cNvSpPr>
          <p:nvPr>
            <p:ph type="dt" sz="half" idx="12"/>
          </p:nvPr>
        </p:nvSpPr>
        <p:spPr>
          <a:xfrm>
            <a:off x="7186616" y="137588"/>
            <a:ext cx="1201737" cy="135467"/>
          </a:xfrm>
        </p:spPr>
        <p:txBody>
          <a:bodyPr lIns="91438" tIns="45719" rIns="91438" bIns="45719"/>
          <a:lstStyle>
            <a:lvl1pPr>
              <a:defRPr/>
            </a:lvl1pPr>
          </a:lstStyle>
          <a:p>
            <a:pPr>
              <a:defRPr/>
            </a:pPr>
            <a:r>
              <a:rPr lang="en-GB"/>
              <a:t>Date</a:t>
            </a:r>
          </a:p>
        </p:txBody>
      </p:sp>
    </p:spTree>
    <p:extLst>
      <p:ext uri="{BB962C8B-B14F-4D97-AF65-F5344CB8AC3E}">
        <p14:creationId xmlns:p14="http://schemas.microsoft.com/office/powerpoint/2010/main" val="360443195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3ECABD-37CC-4D1C-BDA1-E6E3B3C5889C}" type="datetimeFigureOut">
              <a:rPr lang="fa-IR" smtClean="0"/>
              <a:t>05/20/1438</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42D40053-6536-4EA6-B54F-3D15289C2E16}" type="slidenum">
              <a:rPr lang="fa-IR" smtClean="0"/>
              <a:t>‹#›</a:t>
            </a:fld>
            <a:endParaRPr lang="fa-IR"/>
          </a:p>
        </p:txBody>
      </p:sp>
    </p:spTree>
    <p:extLst>
      <p:ext uri="{BB962C8B-B14F-4D97-AF65-F5344CB8AC3E}">
        <p14:creationId xmlns:p14="http://schemas.microsoft.com/office/powerpoint/2010/main" val="599970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84800" y="1750489"/>
            <a:ext cx="3542400" cy="2042057"/>
          </a:xfrm>
          <a:prstGeom prst="rect">
            <a:avLst/>
          </a:prstGeom>
        </p:spPr>
        <p:txBody>
          <a:bodyPr anchor="b"/>
          <a:lstStyle>
            <a:lvl1pPr algn="r">
              <a:lnSpc>
                <a:spcPct val="85000"/>
              </a:lnSpc>
              <a:defRPr sz="3200"/>
            </a:lvl1pPr>
          </a:lstStyle>
          <a:p>
            <a:pPr lvl="0"/>
            <a:r>
              <a:rPr lang="en-US" noProof="0" smtClean="0"/>
              <a:t>Click to edit Master title style</a:t>
            </a:r>
            <a:endParaRPr lang="en-GB" noProof="0" dirty="0" smtClean="0"/>
          </a:p>
        </p:txBody>
      </p:sp>
      <p:sp>
        <p:nvSpPr>
          <p:cNvPr id="3075" name="Rectangle 3"/>
          <p:cNvSpPr>
            <a:spLocks noGrp="1" noChangeArrowheads="1"/>
          </p:cNvSpPr>
          <p:nvPr>
            <p:ph type="subTitle" idx="1"/>
          </p:nvPr>
        </p:nvSpPr>
        <p:spPr>
          <a:xfrm>
            <a:off x="5283884" y="4033954"/>
            <a:ext cx="3543319" cy="912781"/>
          </a:xfrm>
          <a:prstGeom prst="rect">
            <a:avLst/>
          </a:prstGeom>
          <a:extLst/>
        </p:spPr>
        <p:txBody>
          <a:bodyPr rIns="0"/>
          <a:lstStyle>
            <a:lvl1pPr marL="0" indent="0" algn="r">
              <a:buFontTx/>
              <a:buNone/>
              <a:defRPr sz="1400"/>
            </a:lvl1pPr>
          </a:lstStyle>
          <a:p>
            <a:pPr lvl="0"/>
            <a:r>
              <a:rPr lang="en-US" noProof="0" smtClean="0"/>
              <a:t>Click to edit Master subtitle style</a:t>
            </a:r>
            <a:endParaRPr lang="en-GB" noProof="0" dirty="0" smtClean="0"/>
          </a:p>
        </p:txBody>
      </p:sp>
      <p:sp>
        <p:nvSpPr>
          <p:cNvPr id="4" name="Rectangle 23"/>
          <p:cNvSpPr>
            <a:spLocks noGrp="1" noChangeArrowheads="1"/>
          </p:cNvSpPr>
          <p:nvPr>
            <p:ph type="sldNum" sz="quarter" idx="10"/>
          </p:nvPr>
        </p:nvSpPr>
        <p:spPr/>
        <p:txBody>
          <a:bodyPr/>
          <a:lstStyle>
            <a:lvl1pPr>
              <a:defRPr/>
            </a:lvl1pPr>
          </a:lstStyle>
          <a:p>
            <a:fld id="{9CFB135D-A332-49B1-9D05-3C76C6200577}" type="slidenum">
              <a:rPr lang="en-GB" altLang="en-US"/>
              <a:pPr/>
              <a:t>‹#›</a:t>
            </a:fld>
            <a:endParaRPr lang="en-GB" altLang="en-US"/>
          </a:p>
        </p:txBody>
      </p:sp>
      <p:sp>
        <p:nvSpPr>
          <p:cNvPr id="5" name="Rectangle 5"/>
          <p:cNvSpPr>
            <a:spLocks noGrp="1" noChangeArrowheads="1"/>
          </p:cNvSpPr>
          <p:nvPr>
            <p:ph type="ftr" sz="quarter" idx="11"/>
          </p:nvPr>
        </p:nvSpPr>
        <p:spPr/>
        <p:txBody>
          <a:bodyPr/>
          <a:lstStyle>
            <a:lvl1pPr>
              <a:defRPr/>
            </a:lvl1pPr>
          </a:lstStyle>
          <a:p>
            <a:pPr>
              <a:defRPr/>
            </a:pPr>
            <a:r>
              <a:rPr lang="en-GB"/>
              <a:t>Presentation title</a:t>
            </a:r>
          </a:p>
        </p:txBody>
      </p:sp>
      <p:sp>
        <p:nvSpPr>
          <p:cNvPr id="6" name="Rectangle 81"/>
          <p:cNvSpPr>
            <a:spLocks noGrp="1" noChangeArrowheads="1"/>
          </p:cNvSpPr>
          <p:nvPr>
            <p:ph type="dt" sz="half" idx="12"/>
          </p:nvPr>
        </p:nvSpPr>
        <p:spPr/>
        <p:txBody>
          <a:bodyPr/>
          <a:lstStyle>
            <a:lvl1pPr>
              <a:defRPr/>
            </a:lvl1pPr>
          </a:lstStyle>
          <a:p>
            <a:pPr>
              <a:defRPr/>
            </a:pPr>
            <a:r>
              <a:rPr lang="en-GB"/>
              <a:t>Date</a:t>
            </a:r>
          </a:p>
        </p:txBody>
      </p:sp>
    </p:spTree>
    <p:extLst>
      <p:ext uri="{BB962C8B-B14F-4D97-AF65-F5344CB8AC3E}">
        <p14:creationId xmlns:p14="http://schemas.microsoft.com/office/powerpoint/2010/main" val="139159456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t="5293" b="88193"/>
          <a:stretch>
            <a:fillRect/>
          </a:stretch>
        </p:blipFill>
        <p:spPr bwMode="auto">
          <a:xfrm>
            <a:off x="4763" y="395289"/>
            <a:ext cx="91344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flipH="1">
            <a:off x="357187" y="1116013"/>
            <a:ext cx="8786813" cy="0"/>
          </a:xfrm>
          <a:prstGeom prst="line">
            <a:avLst/>
          </a:prstGeom>
          <a:ln w="12700">
            <a:solidFill>
              <a:srgbClr val="00B7FF"/>
            </a:solidFill>
          </a:ln>
          <a:effectLst/>
        </p:spPr>
        <p:style>
          <a:lnRef idx="2">
            <a:schemeClr val="accent1"/>
          </a:lnRef>
          <a:fillRef idx="0">
            <a:schemeClr val="accent1"/>
          </a:fillRef>
          <a:effectRef idx="1">
            <a:schemeClr val="accent1"/>
          </a:effectRef>
          <a:fontRef idx="minor">
            <a:schemeClr val="tx1"/>
          </a:fontRef>
        </p:style>
      </p:cxnSp>
      <p:sp>
        <p:nvSpPr>
          <p:cNvPr id="9" name="Title 8"/>
          <p:cNvSpPr>
            <a:spLocks noGrp="1"/>
          </p:cNvSpPr>
          <p:nvPr>
            <p:ph type="title"/>
          </p:nvPr>
        </p:nvSpPr>
        <p:spPr>
          <a:xfrm>
            <a:off x="266995" y="2417649"/>
            <a:ext cx="7886669" cy="1325565"/>
          </a:xfrm>
          <a:prstGeom prst="rect">
            <a:avLst/>
          </a:prstGeom>
        </p:spPr>
        <p:txBody>
          <a:bodyPr lIns="68580" tIns="34290" rIns="68580" bIns="34290" anchor="b"/>
          <a:lstStyle>
            <a:lvl1pPr algn="l">
              <a:defRPr sz="3200" b="1">
                <a:solidFill>
                  <a:srgbClr val="00196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GB" dirty="0"/>
          </a:p>
        </p:txBody>
      </p:sp>
      <p:sp>
        <p:nvSpPr>
          <p:cNvPr id="12" name="Rectangle 4"/>
          <p:cNvSpPr>
            <a:spLocks noGrp="1" noChangeArrowheads="1"/>
          </p:cNvSpPr>
          <p:nvPr>
            <p:ph type="subTitle" idx="1"/>
          </p:nvPr>
        </p:nvSpPr>
        <p:spPr>
          <a:xfrm>
            <a:off x="266993" y="3761808"/>
            <a:ext cx="6400800" cy="1752600"/>
          </a:xfrm>
          <a:prstGeom prst="rect">
            <a:avLst/>
          </a:prstGeom>
        </p:spPr>
        <p:txBody>
          <a:bodyPr lIns="68580" tIns="34290" rIns="68580" bIns="34290"/>
          <a:lstStyle>
            <a:lvl1pPr marL="0" indent="0">
              <a:buFontTx/>
              <a:buNone/>
              <a:defRPr sz="2133">
                <a:solidFill>
                  <a:srgbClr val="00196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subtitle style</a:t>
            </a:r>
            <a:endParaRPr lang="en-GB" dirty="0"/>
          </a:p>
        </p:txBody>
      </p:sp>
    </p:spTree>
    <p:extLst>
      <p:ext uri="{BB962C8B-B14F-4D97-AF65-F5344CB8AC3E}">
        <p14:creationId xmlns:p14="http://schemas.microsoft.com/office/powerpoint/2010/main" val="3572931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flipH="1">
            <a:off x="357187" y="1116013"/>
            <a:ext cx="8786813" cy="0"/>
          </a:xfrm>
          <a:prstGeom prst="line">
            <a:avLst/>
          </a:prstGeom>
          <a:ln w="12700">
            <a:solidFill>
              <a:srgbClr val="00B7F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66992" y="110773"/>
            <a:ext cx="8413200" cy="988800"/>
          </a:xfrm>
          <a:prstGeom prst="rect">
            <a:avLst/>
          </a:prstGeom>
        </p:spPr>
        <p:txBody>
          <a:bodyPr lIns="68580" tIns="34290" rIns="68580" bIns="34290" anchor="ctr"/>
          <a:lstStyle>
            <a:lvl1pPr algn="l">
              <a:defRPr sz="3200" b="1">
                <a:solidFill>
                  <a:srgbClr val="001965"/>
                </a:solidFill>
                <a:latin typeface="Verdana"/>
                <a:cs typeface="Verdana"/>
              </a:defRPr>
            </a:lvl1pPr>
          </a:lstStyle>
          <a:p>
            <a:r>
              <a:rPr lang="en-GB" dirty="0" smtClean="0"/>
              <a:t>Click to edit Master title style</a:t>
            </a:r>
            <a:endParaRPr lang="en-US" dirty="0"/>
          </a:p>
        </p:txBody>
      </p:sp>
      <p:sp>
        <p:nvSpPr>
          <p:cNvPr id="3" name="Content Placeholder 2"/>
          <p:cNvSpPr>
            <a:spLocks noGrp="1"/>
          </p:cNvSpPr>
          <p:nvPr>
            <p:ph idx="1"/>
          </p:nvPr>
        </p:nvSpPr>
        <p:spPr>
          <a:xfrm>
            <a:off x="266993" y="1451872"/>
            <a:ext cx="8412930" cy="5049469"/>
          </a:xfrm>
          <a:prstGeom prst="rect">
            <a:avLst/>
          </a:prstGeom>
        </p:spPr>
        <p:txBody>
          <a:bodyPr lIns="68580" tIns="34290" rIns="68580" bIns="34290"/>
          <a:lstStyle>
            <a:lvl1pPr>
              <a:defRPr sz="2400">
                <a:solidFill>
                  <a:srgbClr val="001965"/>
                </a:solidFill>
                <a:latin typeface="Verdana"/>
                <a:cs typeface="Verdana"/>
              </a:defRPr>
            </a:lvl1pPr>
            <a:lvl2pPr>
              <a:defRPr sz="2133">
                <a:solidFill>
                  <a:srgbClr val="001965"/>
                </a:solidFill>
                <a:latin typeface="Verdana"/>
                <a:cs typeface="Verdana"/>
              </a:defRPr>
            </a:lvl2pPr>
            <a:lvl3pPr>
              <a:defRPr sz="1867">
                <a:solidFill>
                  <a:srgbClr val="001965"/>
                </a:solidFill>
                <a:latin typeface="Verdana"/>
                <a:cs typeface="Verdana"/>
              </a:defRPr>
            </a:lvl3pPr>
            <a:lvl4pPr>
              <a:defRPr sz="1600">
                <a:solidFill>
                  <a:srgbClr val="001965"/>
                </a:solidFill>
                <a:latin typeface="Verdana"/>
                <a:cs typeface="Verdana"/>
              </a:defRPr>
            </a:lvl4pPr>
            <a:lvl5pPr>
              <a:defRPr sz="1600">
                <a:solidFill>
                  <a:srgbClr val="001965"/>
                </a:solidFill>
                <a:latin typeface="Verdana"/>
                <a:cs typeface="Verdan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9706076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4" name="Straight Connector 3"/>
          <p:cNvCxnSpPr/>
          <p:nvPr userDrawn="1"/>
        </p:nvCxnSpPr>
        <p:spPr>
          <a:xfrm flipH="1">
            <a:off x="357187" y="1116013"/>
            <a:ext cx="8786813" cy="0"/>
          </a:xfrm>
          <a:prstGeom prst="line">
            <a:avLst/>
          </a:prstGeom>
          <a:ln w="12700">
            <a:solidFill>
              <a:srgbClr val="00B7FF"/>
            </a:solidFill>
          </a:ln>
          <a:effectLst/>
        </p:spPr>
        <p:style>
          <a:lnRef idx="2">
            <a:schemeClr val="accent1"/>
          </a:lnRef>
          <a:fillRef idx="0">
            <a:schemeClr val="accent1"/>
          </a:fillRef>
          <a:effectRef idx="1">
            <a:schemeClr val="accent1"/>
          </a:effectRef>
          <a:fontRef idx="minor">
            <a:schemeClr val="tx1"/>
          </a:fontRef>
        </p:style>
      </p:cxnSp>
      <p:sp>
        <p:nvSpPr>
          <p:cNvPr id="3" name="Title 1"/>
          <p:cNvSpPr>
            <a:spLocks noGrp="1"/>
          </p:cNvSpPr>
          <p:nvPr>
            <p:ph type="title"/>
          </p:nvPr>
        </p:nvSpPr>
        <p:spPr>
          <a:xfrm>
            <a:off x="266992" y="110773"/>
            <a:ext cx="8413200" cy="988800"/>
          </a:xfrm>
          <a:prstGeom prst="rect">
            <a:avLst/>
          </a:prstGeom>
        </p:spPr>
        <p:txBody>
          <a:bodyPr lIns="68580" tIns="34290" rIns="68580" bIns="34290" anchor="ctr"/>
          <a:lstStyle>
            <a:lvl1pPr algn="l">
              <a:defRPr sz="3200" b="1">
                <a:solidFill>
                  <a:srgbClr val="001965"/>
                </a:solidFill>
                <a:latin typeface="Verdana"/>
                <a:cs typeface="Verdana"/>
              </a:defRPr>
            </a:lvl1pPr>
          </a:lstStyle>
          <a:p>
            <a:r>
              <a:rPr lang="en-GB" dirty="0" smtClean="0"/>
              <a:t>Click to edit Master title style</a:t>
            </a:r>
            <a:endParaRPr lang="en-US" dirty="0"/>
          </a:p>
        </p:txBody>
      </p:sp>
    </p:spTree>
    <p:extLst>
      <p:ext uri="{BB962C8B-B14F-4D97-AF65-F5344CB8AC3E}">
        <p14:creationId xmlns:p14="http://schemas.microsoft.com/office/powerpoint/2010/main" val="7307908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08108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4"/>
          <p:cNvCxnSpPr/>
          <p:nvPr userDrawn="1"/>
        </p:nvCxnSpPr>
        <p:spPr>
          <a:xfrm flipH="1">
            <a:off x="357187" y="1116013"/>
            <a:ext cx="8786813" cy="0"/>
          </a:xfrm>
          <a:prstGeom prst="line">
            <a:avLst/>
          </a:prstGeom>
          <a:ln w="12700">
            <a:solidFill>
              <a:srgbClr val="00B7FF"/>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66992" y="110775"/>
            <a:ext cx="8413200" cy="988800"/>
          </a:xfrm>
          <a:prstGeom prst="rect">
            <a:avLst/>
          </a:prstGeom>
        </p:spPr>
        <p:txBody>
          <a:bodyPr lIns="68580" tIns="34290" rIns="68580" bIns="34290" anchor="ctr"/>
          <a:lstStyle>
            <a:lvl1pPr algn="l">
              <a:defRPr sz="3200" b="1">
                <a:solidFill>
                  <a:srgbClr val="001965"/>
                </a:solidFill>
                <a:latin typeface="Verdana"/>
                <a:cs typeface="Verdana"/>
              </a:defRPr>
            </a:lvl1pPr>
          </a:lstStyle>
          <a:p>
            <a:r>
              <a:rPr lang="en-GB" dirty="0" smtClean="0"/>
              <a:t>Click to edit Master title style</a:t>
            </a:r>
            <a:endParaRPr lang="en-US" dirty="0"/>
          </a:p>
        </p:txBody>
      </p:sp>
      <p:sp>
        <p:nvSpPr>
          <p:cNvPr id="3" name="Content Placeholder 2"/>
          <p:cNvSpPr>
            <a:spLocks noGrp="1"/>
          </p:cNvSpPr>
          <p:nvPr>
            <p:ph idx="1"/>
          </p:nvPr>
        </p:nvSpPr>
        <p:spPr>
          <a:xfrm>
            <a:off x="266993" y="1451872"/>
            <a:ext cx="4140000" cy="5049600"/>
          </a:xfrm>
          <a:prstGeom prst="rect">
            <a:avLst/>
          </a:prstGeom>
        </p:spPr>
        <p:txBody>
          <a:bodyPr lIns="68580" tIns="34290" rIns="68580" bIns="34290"/>
          <a:lstStyle>
            <a:lvl1pPr>
              <a:defRPr sz="2400">
                <a:solidFill>
                  <a:srgbClr val="001965"/>
                </a:solidFill>
                <a:latin typeface="Verdana"/>
                <a:cs typeface="Verdana"/>
              </a:defRPr>
            </a:lvl1pPr>
            <a:lvl2pPr>
              <a:defRPr sz="2133">
                <a:solidFill>
                  <a:srgbClr val="001965"/>
                </a:solidFill>
                <a:latin typeface="Verdana"/>
                <a:cs typeface="Verdana"/>
              </a:defRPr>
            </a:lvl2pPr>
            <a:lvl3pPr>
              <a:defRPr sz="1867">
                <a:solidFill>
                  <a:srgbClr val="001965"/>
                </a:solidFill>
                <a:latin typeface="Verdana"/>
                <a:cs typeface="Verdana"/>
              </a:defRPr>
            </a:lvl3pPr>
            <a:lvl4pPr>
              <a:defRPr sz="1600">
                <a:solidFill>
                  <a:srgbClr val="001965"/>
                </a:solidFill>
                <a:latin typeface="Verdana"/>
                <a:cs typeface="Verdana"/>
              </a:defRPr>
            </a:lvl4pPr>
            <a:lvl5pPr>
              <a:defRPr sz="1600">
                <a:solidFill>
                  <a:srgbClr val="001965"/>
                </a:solidFill>
                <a:latin typeface="Verdana"/>
                <a:cs typeface="Verdan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2"/>
          <p:cNvSpPr>
            <a:spLocks noGrp="1"/>
          </p:cNvSpPr>
          <p:nvPr>
            <p:ph idx="10"/>
          </p:nvPr>
        </p:nvSpPr>
        <p:spPr>
          <a:xfrm>
            <a:off x="4539923" y="1451872"/>
            <a:ext cx="4140000" cy="5049600"/>
          </a:xfrm>
          <a:prstGeom prst="rect">
            <a:avLst/>
          </a:prstGeom>
        </p:spPr>
        <p:txBody>
          <a:bodyPr lIns="68580" tIns="34290" rIns="68580" bIns="34290"/>
          <a:lstStyle>
            <a:lvl1pPr>
              <a:defRPr sz="2400">
                <a:solidFill>
                  <a:srgbClr val="001965"/>
                </a:solidFill>
                <a:latin typeface="Verdana"/>
                <a:cs typeface="Verdana"/>
              </a:defRPr>
            </a:lvl1pPr>
            <a:lvl2pPr>
              <a:defRPr sz="2133">
                <a:solidFill>
                  <a:srgbClr val="001965"/>
                </a:solidFill>
                <a:latin typeface="Verdana"/>
                <a:cs typeface="Verdana"/>
              </a:defRPr>
            </a:lvl2pPr>
            <a:lvl3pPr>
              <a:defRPr sz="1867">
                <a:solidFill>
                  <a:srgbClr val="001965"/>
                </a:solidFill>
                <a:latin typeface="Verdana"/>
                <a:cs typeface="Verdana"/>
              </a:defRPr>
            </a:lvl3pPr>
            <a:lvl4pPr>
              <a:defRPr sz="1600">
                <a:solidFill>
                  <a:srgbClr val="001965"/>
                </a:solidFill>
                <a:latin typeface="Verdana"/>
                <a:cs typeface="Verdana"/>
              </a:defRPr>
            </a:lvl4pPr>
            <a:lvl5pPr>
              <a:defRPr sz="1600">
                <a:solidFill>
                  <a:srgbClr val="001965"/>
                </a:solidFill>
                <a:latin typeface="Verdana"/>
                <a:cs typeface="Verdan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498226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oting">
    <p:spTree>
      <p:nvGrpSpPr>
        <p:cNvPr id="1" name=""/>
        <p:cNvGrpSpPr/>
        <p:nvPr/>
      </p:nvGrpSpPr>
      <p:grpSpPr>
        <a:xfrm>
          <a:off x="0" y="0"/>
          <a:ext cx="0" cy="0"/>
          <a:chOff x="0" y="0"/>
          <a:chExt cx="0" cy="0"/>
        </a:xfrm>
      </p:grpSpPr>
      <p:cxnSp>
        <p:nvCxnSpPr>
          <p:cNvPr id="8" name="Straight Connector 7"/>
          <p:cNvCxnSpPr/>
          <p:nvPr userDrawn="1"/>
        </p:nvCxnSpPr>
        <p:spPr>
          <a:xfrm flipH="1">
            <a:off x="357187" y="1116013"/>
            <a:ext cx="8786813" cy="0"/>
          </a:xfrm>
          <a:prstGeom prst="line">
            <a:avLst/>
          </a:prstGeom>
          <a:ln w="12700">
            <a:solidFill>
              <a:srgbClr val="00B7FF"/>
            </a:solidFill>
          </a:ln>
          <a:effectLst/>
        </p:spPr>
        <p:style>
          <a:lnRef idx="2">
            <a:schemeClr val="accent1"/>
          </a:lnRef>
          <a:fillRef idx="0">
            <a:schemeClr val="accent1"/>
          </a:fillRef>
          <a:effectRef idx="1">
            <a:schemeClr val="accent1"/>
          </a:effectRef>
          <a:fontRef idx="minor">
            <a:schemeClr val="tx1"/>
          </a:fontRef>
        </p:style>
      </p:cxnSp>
      <p:sp>
        <p:nvSpPr>
          <p:cNvPr id="9" name="Oval 8"/>
          <p:cNvSpPr/>
          <p:nvPr userDrawn="1"/>
        </p:nvSpPr>
        <p:spPr>
          <a:xfrm>
            <a:off x="3202988" y="2545859"/>
            <a:ext cx="285699" cy="380932"/>
          </a:xfrm>
          <a:prstGeom prst="ellipse">
            <a:avLst/>
          </a:prstGeom>
          <a:solidFill>
            <a:srgbClr val="41B1E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84" rtl="0">
              <a:defRPr/>
            </a:pPr>
            <a:r>
              <a:rPr lang="en-GB" sz="2533" b="1" dirty="0">
                <a:solidFill>
                  <a:srgbClr val="FFFFFF"/>
                </a:solidFill>
              </a:rPr>
              <a:t>1</a:t>
            </a:r>
          </a:p>
        </p:txBody>
      </p:sp>
      <p:sp>
        <p:nvSpPr>
          <p:cNvPr id="14" name="Oval 13"/>
          <p:cNvSpPr/>
          <p:nvPr userDrawn="1"/>
        </p:nvSpPr>
        <p:spPr>
          <a:xfrm>
            <a:off x="3202988" y="3329187"/>
            <a:ext cx="285699" cy="380932"/>
          </a:xfrm>
          <a:prstGeom prst="ellipse">
            <a:avLst/>
          </a:prstGeom>
          <a:solidFill>
            <a:srgbClr val="41B1E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84" rtl="0">
              <a:defRPr/>
            </a:pPr>
            <a:r>
              <a:rPr lang="en-GB" sz="2533" b="1" dirty="0">
                <a:solidFill>
                  <a:srgbClr val="FFFFFF"/>
                </a:solidFill>
              </a:rPr>
              <a:t>2</a:t>
            </a:r>
          </a:p>
        </p:txBody>
      </p:sp>
      <p:sp>
        <p:nvSpPr>
          <p:cNvPr id="15" name="Oval 14"/>
          <p:cNvSpPr/>
          <p:nvPr userDrawn="1"/>
        </p:nvSpPr>
        <p:spPr>
          <a:xfrm>
            <a:off x="3202988" y="4112518"/>
            <a:ext cx="285699" cy="380932"/>
          </a:xfrm>
          <a:prstGeom prst="ellipse">
            <a:avLst/>
          </a:prstGeom>
          <a:solidFill>
            <a:srgbClr val="41B1E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84" rtl="0">
              <a:defRPr/>
            </a:pPr>
            <a:r>
              <a:rPr lang="en-GB" sz="2533" b="1" dirty="0">
                <a:solidFill>
                  <a:srgbClr val="FFFFFF"/>
                </a:solidFill>
              </a:rPr>
              <a:t>3</a:t>
            </a:r>
          </a:p>
        </p:txBody>
      </p:sp>
      <p:sp>
        <p:nvSpPr>
          <p:cNvPr id="16" name="Oval 15"/>
          <p:cNvSpPr/>
          <p:nvPr userDrawn="1"/>
        </p:nvSpPr>
        <p:spPr>
          <a:xfrm>
            <a:off x="3202988" y="4895846"/>
            <a:ext cx="285699" cy="380932"/>
          </a:xfrm>
          <a:prstGeom prst="ellipse">
            <a:avLst/>
          </a:prstGeom>
          <a:solidFill>
            <a:srgbClr val="41B1E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84" rtl="0">
              <a:defRPr/>
            </a:pPr>
            <a:r>
              <a:rPr lang="en-GB" sz="2533" b="1" dirty="0">
                <a:solidFill>
                  <a:srgbClr val="FFFFFF"/>
                </a:solidFill>
              </a:rPr>
              <a:t>4</a:t>
            </a:r>
          </a:p>
        </p:txBody>
      </p:sp>
      <p:pic>
        <p:nvPicPr>
          <p:cNvPr id="17"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rcRect l="9286" t="9285" r="9264" b="5275"/>
          <a:stretch>
            <a:fillRect/>
          </a:stretch>
        </p:blipFill>
        <p:spPr bwMode="auto">
          <a:xfrm>
            <a:off x="7933135" y="5246688"/>
            <a:ext cx="1210865"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266992" y="110773"/>
            <a:ext cx="8413200" cy="988800"/>
          </a:xfrm>
          <a:prstGeom prst="rect">
            <a:avLst/>
          </a:prstGeom>
        </p:spPr>
        <p:txBody>
          <a:bodyPr lIns="68580" tIns="34290" rIns="68580" bIns="34290" anchor="ctr"/>
          <a:lstStyle>
            <a:lvl1pPr algn="l">
              <a:defRPr sz="3200" b="1">
                <a:solidFill>
                  <a:srgbClr val="001965"/>
                </a:solidFill>
                <a:latin typeface="Verdana"/>
                <a:cs typeface="Verdana"/>
              </a:defRPr>
            </a:lvl1pPr>
          </a:lstStyle>
          <a:p>
            <a:r>
              <a:rPr lang="en-GB" dirty="0" smtClean="0"/>
              <a:t>Click to edit Master title style</a:t>
            </a:r>
            <a:endParaRPr lang="en-US" dirty="0"/>
          </a:p>
        </p:txBody>
      </p:sp>
      <p:sp>
        <p:nvSpPr>
          <p:cNvPr id="10" name="Text Placeholder 13"/>
          <p:cNvSpPr>
            <a:spLocks noGrp="1"/>
          </p:cNvSpPr>
          <p:nvPr>
            <p:ph type="body" sz="quarter" idx="10"/>
          </p:nvPr>
        </p:nvSpPr>
        <p:spPr>
          <a:xfrm>
            <a:off x="3604260" y="2437026"/>
            <a:ext cx="4587240" cy="598595"/>
          </a:xfrm>
          <a:prstGeom prst="rect">
            <a:avLst/>
          </a:prstGeom>
        </p:spPr>
        <p:txBody>
          <a:bodyPr lIns="68580" tIns="34290" rIns="68580" bIns="34290" anchor="ctr"/>
          <a:lstStyle>
            <a:lvl1pPr marL="0" indent="0">
              <a:spcBef>
                <a:spcPts val="0"/>
              </a:spcBef>
              <a:buNone/>
              <a:defRPr sz="2667" b="1">
                <a:solidFill>
                  <a:srgbClr val="002060"/>
                </a:solidFill>
              </a:defRPr>
            </a:lvl1pPr>
          </a:lstStyle>
          <a:p>
            <a:pPr lvl="0"/>
            <a:r>
              <a:rPr lang="en-US" dirty="0" smtClean="0"/>
              <a:t>Click to edit Master text styles</a:t>
            </a:r>
          </a:p>
        </p:txBody>
      </p:sp>
      <p:sp>
        <p:nvSpPr>
          <p:cNvPr id="11" name="Text Placeholder 13"/>
          <p:cNvSpPr>
            <a:spLocks noGrp="1"/>
          </p:cNvSpPr>
          <p:nvPr>
            <p:ph type="body" sz="quarter" idx="11"/>
          </p:nvPr>
        </p:nvSpPr>
        <p:spPr>
          <a:xfrm>
            <a:off x="3604260" y="3220356"/>
            <a:ext cx="4587240" cy="598595"/>
          </a:xfrm>
          <a:prstGeom prst="rect">
            <a:avLst/>
          </a:prstGeom>
        </p:spPr>
        <p:txBody>
          <a:bodyPr lIns="68580" tIns="34290" rIns="68580" bIns="34290" anchor="ctr"/>
          <a:lstStyle>
            <a:lvl1pPr marL="0" indent="0">
              <a:spcBef>
                <a:spcPts val="0"/>
              </a:spcBef>
              <a:buNone/>
              <a:defRPr sz="2667" b="1">
                <a:solidFill>
                  <a:srgbClr val="002060"/>
                </a:solidFill>
              </a:defRPr>
            </a:lvl1pPr>
          </a:lstStyle>
          <a:p>
            <a:pPr lvl="0"/>
            <a:r>
              <a:rPr lang="en-US" dirty="0" smtClean="0"/>
              <a:t>Click to edit Master text styles</a:t>
            </a:r>
          </a:p>
        </p:txBody>
      </p:sp>
      <p:sp>
        <p:nvSpPr>
          <p:cNvPr id="12" name="Text Placeholder 13"/>
          <p:cNvSpPr>
            <a:spLocks noGrp="1"/>
          </p:cNvSpPr>
          <p:nvPr>
            <p:ph type="body" sz="quarter" idx="12"/>
          </p:nvPr>
        </p:nvSpPr>
        <p:spPr>
          <a:xfrm>
            <a:off x="3604260" y="4003686"/>
            <a:ext cx="4587240" cy="598595"/>
          </a:xfrm>
          <a:prstGeom prst="rect">
            <a:avLst/>
          </a:prstGeom>
        </p:spPr>
        <p:txBody>
          <a:bodyPr lIns="68580" tIns="34290" rIns="68580" bIns="34290" anchor="ctr"/>
          <a:lstStyle>
            <a:lvl1pPr marL="0" indent="0">
              <a:spcBef>
                <a:spcPts val="0"/>
              </a:spcBef>
              <a:buNone/>
              <a:defRPr sz="2667" b="1">
                <a:solidFill>
                  <a:srgbClr val="002060"/>
                </a:solidFill>
              </a:defRPr>
            </a:lvl1pPr>
          </a:lstStyle>
          <a:p>
            <a:pPr lvl="0"/>
            <a:r>
              <a:rPr lang="en-US" dirty="0" smtClean="0"/>
              <a:t>Click to edit Master text styles</a:t>
            </a:r>
          </a:p>
        </p:txBody>
      </p:sp>
      <p:sp>
        <p:nvSpPr>
          <p:cNvPr id="13" name="Text Placeholder 13"/>
          <p:cNvSpPr>
            <a:spLocks noGrp="1"/>
          </p:cNvSpPr>
          <p:nvPr>
            <p:ph type="body" sz="quarter" idx="13"/>
          </p:nvPr>
        </p:nvSpPr>
        <p:spPr>
          <a:xfrm>
            <a:off x="3604260" y="4787014"/>
            <a:ext cx="4587240" cy="598595"/>
          </a:xfrm>
          <a:prstGeom prst="rect">
            <a:avLst/>
          </a:prstGeom>
        </p:spPr>
        <p:txBody>
          <a:bodyPr lIns="68580" tIns="34290" rIns="68580" bIns="34290" anchor="ctr"/>
          <a:lstStyle>
            <a:lvl1pPr marL="0" indent="0">
              <a:spcBef>
                <a:spcPts val="0"/>
              </a:spcBef>
              <a:buNone/>
              <a:defRPr sz="2667" b="1">
                <a:solidFill>
                  <a:srgbClr val="002060"/>
                </a:solidFill>
              </a:defRPr>
            </a:lvl1pPr>
          </a:lstStyle>
          <a:p>
            <a:pPr lvl="0"/>
            <a:r>
              <a:rPr lang="en-US" dirty="0" smtClean="0"/>
              <a:t>Click to edit Master text styles</a:t>
            </a:r>
          </a:p>
        </p:txBody>
      </p:sp>
      <p:sp>
        <p:nvSpPr>
          <p:cNvPr id="4" name="Content Placeholder 3"/>
          <p:cNvSpPr>
            <a:spLocks noGrp="1"/>
          </p:cNvSpPr>
          <p:nvPr>
            <p:ph sz="quarter" idx="14"/>
          </p:nvPr>
        </p:nvSpPr>
        <p:spPr>
          <a:xfrm>
            <a:off x="266700" y="1231900"/>
            <a:ext cx="8413750" cy="950384"/>
          </a:xfrm>
          <a:prstGeom prst="rect">
            <a:avLst/>
          </a:prstGeom>
        </p:spPr>
        <p:txBody>
          <a:bodyPr/>
          <a:lstStyle>
            <a:lvl1pPr marL="0" indent="0">
              <a:buNone/>
              <a:defRPr sz="3200">
                <a:solidFill>
                  <a:srgbClr val="002060"/>
                </a:solidFill>
              </a:defRPr>
            </a:lvl1pPr>
          </a:lstStyle>
          <a:p>
            <a:pPr lvl="0"/>
            <a:r>
              <a:rPr lang="en-US" dirty="0" smtClean="0"/>
              <a:t>Click to edit Master text styles</a:t>
            </a:r>
          </a:p>
        </p:txBody>
      </p:sp>
    </p:spTree>
    <p:extLst>
      <p:ext uri="{BB962C8B-B14F-4D97-AF65-F5344CB8AC3E}">
        <p14:creationId xmlns:p14="http://schemas.microsoft.com/office/powerpoint/2010/main" val="1187086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Voting">
    <p:spTree>
      <p:nvGrpSpPr>
        <p:cNvPr id="1" name=""/>
        <p:cNvGrpSpPr/>
        <p:nvPr/>
      </p:nvGrpSpPr>
      <p:grpSpPr>
        <a:xfrm>
          <a:off x="0" y="0"/>
          <a:ext cx="0" cy="0"/>
          <a:chOff x="0" y="0"/>
          <a:chExt cx="0" cy="0"/>
        </a:xfrm>
      </p:grpSpPr>
      <p:cxnSp>
        <p:nvCxnSpPr>
          <p:cNvPr id="9" name="Straight Connector 8"/>
          <p:cNvCxnSpPr/>
          <p:nvPr userDrawn="1"/>
        </p:nvCxnSpPr>
        <p:spPr>
          <a:xfrm flipH="1">
            <a:off x="357187" y="1116013"/>
            <a:ext cx="8786813" cy="0"/>
          </a:xfrm>
          <a:prstGeom prst="line">
            <a:avLst/>
          </a:prstGeom>
          <a:ln w="12700">
            <a:solidFill>
              <a:srgbClr val="00B7FF"/>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087488" y="2545859"/>
            <a:ext cx="285699" cy="380932"/>
          </a:xfrm>
          <a:prstGeom prst="ellipse">
            <a:avLst/>
          </a:prstGeom>
          <a:solidFill>
            <a:srgbClr val="41B1E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84" rtl="0">
              <a:defRPr/>
            </a:pPr>
            <a:r>
              <a:rPr lang="en-GB" sz="2533" b="1" dirty="0">
                <a:solidFill>
                  <a:srgbClr val="FFFFFF"/>
                </a:solidFill>
              </a:rPr>
              <a:t>1</a:t>
            </a:r>
          </a:p>
        </p:txBody>
      </p:sp>
      <p:sp>
        <p:nvSpPr>
          <p:cNvPr id="15" name="Oval 14"/>
          <p:cNvSpPr/>
          <p:nvPr userDrawn="1"/>
        </p:nvSpPr>
        <p:spPr>
          <a:xfrm>
            <a:off x="3087488" y="3329187"/>
            <a:ext cx="285699" cy="380932"/>
          </a:xfrm>
          <a:prstGeom prst="ellipse">
            <a:avLst/>
          </a:prstGeom>
          <a:solidFill>
            <a:srgbClr val="41B1E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84" rtl="0">
              <a:defRPr/>
            </a:pPr>
            <a:r>
              <a:rPr lang="en-GB" sz="2533" b="1" dirty="0">
                <a:solidFill>
                  <a:srgbClr val="FFFFFF"/>
                </a:solidFill>
              </a:rPr>
              <a:t>2</a:t>
            </a:r>
          </a:p>
        </p:txBody>
      </p:sp>
      <p:sp>
        <p:nvSpPr>
          <p:cNvPr id="16" name="Oval 15"/>
          <p:cNvSpPr/>
          <p:nvPr userDrawn="1"/>
        </p:nvSpPr>
        <p:spPr>
          <a:xfrm>
            <a:off x="3087488" y="4112518"/>
            <a:ext cx="285699" cy="380932"/>
          </a:xfrm>
          <a:prstGeom prst="ellipse">
            <a:avLst/>
          </a:prstGeom>
          <a:solidFill>
            <a:srgbClr val="41B1E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84" rtl="0">
              <a:defRPr/>
            </a:pPr>
            <a:r>
              <a:rPr lang="en-GB" sz="2533" b="1" dirty="0">
                <a:solidFill>
                  <a:srgbClr val="FFFFFF"/>
                </a:solidFill>
              </a:rPr>
              <a:t>3</a:t>
            </a:r>
          </a:p>
        </p:txBody>
      </p:sp>
      <p:sp>
        <p:nvSpPr>
          <p:cNvPr id="17" name="Oval 16"/>
          <p:cNvSpPr/>
          <p:nvPr userDrawn="1"/>
        </p:nvSpPr>
        <p:spPr>
          <a:xfrm>
            <a:off x="3087488" y="4895846"/>
            <a:ext cx="285699" cy="380932"/>
          </a:xfrm>
          <a:prstGeom prst="ellipse">
            <a:avLst/>
          </a:prstGeom>
          <a:solidFill>
            <a:srgbClr val="41B1E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84" rtl="0">
              <a:defRPr/>
            </a:pPr>
            <a:r>
              <a:rPr lang="en-GB" sz="2533" b="1" dirty="0">
                <a:solidFill>
                  <a:srgbClr val="FFFFFF"/>
                </a:solidFill>
              </a:rPr>
              <a:t>4</a:t>
            </a:r>
          </a:p>
        </p:txBody>
      </p:sp>
      <p:pic>
        <p:nvPicPr>
          <p:cNvPr id="19"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rcRect l="9286" t="9285" r="9264" b="5275"/>
          <a:stretch>
            <a:fillRect/>
          </a:stretch>
        </p:blipFill>
        <p:spPr bwMode="auto">
          <a:xfrm>
            <a:off x="7933135" y="5246688"/>
            <a:ext cx="1210865"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Oval 19"/>
          <p:cNvSpPr/>
          <p:nvPr userDrawn="1"/>
        </p:nvSpPr>
        <p:spPr>
          <a:xfrm>
            <a:off x="3087488" y="5679174"/>
            <a:ext cx="285699" cy="380932"/>
          </a:xfrm>
          <a:prstGeom prst="ellipse">
            <a:avLst/>
          </a:prstGeom>
          <a:solidFill>
            <a:srgbClr val="41B1E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84" rtl="0">
              <a:defRPr/>
            </a:pPr>
            <a:r>
              <a:rPr lang="en-GB" sz="2533" b="1" dirty="0">
                <a:solidFill>
                  <a:srgbClr val="FFFFFF"/>
                </a:solidFill>
              </a:rPr>
              <a:t>5</a:t>
            </a:r>
          </a:p>
        </p:txBody>
      </p:sp>
      <p:sp>
        <p:nvSpPr>
          <p:cNvPr id="3" name="Title 1"/>
          <p:cNvSpPr>
            <a:spLocks noGrp="1"/>
          </p:cNvSpPr>
          <p:nvPr>
            <p:ph type="title"/>
          </p:nvPr>
        </p:nvSpPr>
        <p:spPr>
          <a:xfrm>
            <a:off x="266992" y="110773"/>
            <a:ext cx="8413200" cy="988800"/>
          </a:xfrm>
          <a:prstGeom prst="rect">
            <a:avLst/>
          </a:prstGeom>
        </p:spPr>
        <p:txBody>
          <a:bodyPr lIns="68580" tIns="34290" rIns="68580" bIns="34290" anchor="ctr"/>
          <a:lstStyle>
            <a:lvl1pPr algn="l">
              <a:defRPr sz="3200" b="1">
                <a:solidFill>
                  <a:srgbClr val="001965"/>
                </a:solidFill>
                <a:latin typeface="Verdana"/>
                <a:cs typeface="Verdana"/>
              </a:defRPr>
            </a:lvl1pPr>
          </a:lstStyle>
          <a:p>
            <a:r>
              <a:rPr lang="en-GB" dirty="0" smtClean="0"/>
              <a:t>Click to edit Master title style</a:t>
            </a:r>
            <a:endParaRPr lang="en-US" dirty="0"/>
          </a:p>
        </p:txBody>
      </p:sp>
      <p:sp>
        <p:nvSpPr>
          <p:cNvPr id="10" name="Text Placeholder 13"/>
          <p:cNvSpPr>
            <a:spLocks noGrp="1"/>
          </p:cNvSpPr>
          <p:nvPr>
            <p:ph type="body" sz="quarter" idx="10"/>
          </p:nvPr>
        </p:nvSpPr>
        <p:spPr>
          <a:xfrm>
            <a:off x="3488760" y="2437026"/>
            <a:ext cx="4587240" cy="598595"/>
          </a:xfrm>
          <a:prstGeom prst="rect">
            <a:avLst/>
          </a:prstGeom>
        </p:spPr>
        <p:txBody>
          <a:bodyPr lIns="68580" tIns="34290" rIns="68580" bIns="34290" anchor="ctr"/>
          <a:lstStyle>
            <a:lvl1pPr marL="0" indent="0">
              <a:spcBef>
                <a:spcPts val="0"/>
              </a:spcBef>
              <a:buNone/>
              <a:defRPr sz="2667" b="1">
                <a:solidFill>
                  <a:srgbClr val="002060"/>
                </a:solidFill>
              </a:defRPr>
            </a:lvl1pPr>
          </a:lstStyle>
          <a:p>
            <a:pPr lvl="0"/>
            <a:r>
              <a:rPr lang="en-US" dirty="0" smtClean="0"/>
              <a:t>Click to edit Master text styles</a:t>
            </a:r>
          </a:p>
        </p:txBody>
      </p:sp>
      <p:sp>
        <p:nvSpPr>
          <p:cNvPr id="11" name="Text Placeholder 13"/>
          <p:cNvSpPr>
            <a:spLocks noGrp="1"/>
          </p:cNvSpPr>
          <p:nvPr>
            <p:ph type="body" sz="quarter" idx="11"/>
          </p:nvPr>
        </p:nvSpPr>
        <p:spPr>
          <a:xfrm>
            <a:off x="3488760" y="3220356"/>
            <a:ext cx="4587240" cy="598595"/>
          </a:xfrm>
          <a:prstGeom prst="rect">
            <a:avLst/>
          </a:prstGeom>
        </p:spPr>
        <p:txBody>
          <a:bodyPr lIns="68580" tIns="34290" rIns="68580" bIns="34290" anchor="ctr"/>
          <a:lstStyle>
            <a:lvl1pPr marL="0" indent="0">
              <a:spcBef>
                <a:spcPts val="0"/>
              </a:spcBef>
              <a:buNone/>
              <a:defRPr sz="2667" b="1">
                <a:solidFill>
                  <a:srgbClr val="002060"/>
                </a:solidFill>
              </a:defRPr>
            </a:lvl1pPr>
          </a:lstStyle>
          <a:p>
            <a:pPr lvl="0"/>
            <a:r>
              <a:rPr lang="en-US" dirty="0" smtClean="0"/>
              <a:t>Click to edit Master text styles</a:t>
            </a:r>
          </a:p>
        </p:txBody>
      </p:sp>
      <p:sp>
        <p:nvSpPr>
          <p:cNvPr id="12" name="Text Placeholder 13"/>
          <p:cNvSpPr>
            <a:spLocks noGrp="1"/>
          </p:cNvSpPr>
          <p:nvPr>
            <p:ph type="body" sz="quarter" idx="12"/>
          </p:nvPr>
        </p:nvSpPr>
        <p:spPr>
          <a:xfrm>
            <a:off x="3488760" y="4003686"/>
            <a:ext cx="4587240" cy="598595"/>
          </a:xfrm>
          <a:prstGeom prst="rect">
            <a:avLst/>
          </a:prstGeom>
        </p:spPr>
        <p:txBody>
          <a:bodyPr lIns="68580" tIns="34290" rIns="68580" bIns="34290" anchor="ctr"/>
          <a:lstStyle>
            <a:lvl1pPr marL="0" indent="0">
              <a:spcBef>
                <a:spcPts val="0"/>
              </a:spcBef>
              <a:buNone/>
              <a:defRPr sz="2667" b="1">
                <a:solidFill>
                  <a:srgbClr val="002060"/>
                </a:solidFill>
              </a:defRPr>
            </a:lvl1pPr>
          </a:lstStyle>
          <a:p>
            <a:pPr lvl="0"/>
            <a:r>
              <a:rPr lang="en-US" dirty="0" smtClean="0"/>
              <a:t>Click to edit Master text styles</a:t>
            </a:r>
          </a:p>
        </p:txBody>
      </p:sp>
      <p:sp>
        <p:nvSpPr>
          <p:cNvPr id="13" name="Text Placeholder 13"/>
          <p:cNvSpPr>
            <a:spLocks noGrp="1"/>
          </p:cNvSpPr>
          <p:nvPr>
            <p:ph type="body" sz="quarter" idx="13"/>
          </p:nvPr>
        </p:nvSpPr>
        <p:spPr>
          <a:xfrm>
            <a:off x="3488760" y="4787014"/>
            <a:ext cx="4587240" cy="598595"/>
          </a:xfrm>
          <a:prstGeom prst="rect">
            <a:avLst/>
          </a:prstGeom>
        </p:spPr>
        <p:txBody>
          <a:bodyPr lIns="68580" tIns="34290" rIns="68580" bIns="34290" anchor="ctr"/>
          <a:lstStyle>
            <a:lvl1pPr marL="0" indent="0">
              <a:spcBef>
                <a:spcPts val="0"/>
              </a:spcBef>
              <a:buNone/>
              <a:defRPr sz="2667" b="1">
                <a:solidFill>
                  <a:srgbClr val="002060"/>
                </a:solidFill>
              </a:defRPr>
            </a:lvl1pPr>
          </a:lstStyle>
          <a:p>
            <a:pPr lvl="0"/>
            <a:r>
              <a:rPr lang="en-US" dirty="0" smtClean="0"/>
              <a:t>Click to edit Master text styles</a:t>
            </a:r>
          </a:p>
        </p:txBody>
      </p:sp>
      <p:sp>
        <p:nvSpPr>
          <p:cNvPr id="4" name="Content Placeholder 3"/>
          <p:cNvSpPr>
            <a:spLocks noGrp="1"/>
          </p:cNvSpPr>
          <p:nvPr>
            <p:ph sz="quarter" idx="14"/>
          </p:nvPr>
        </p:nvSpPr>
        <p:spPr>
          <a:xfrm>
            <a:off x="266700" y="1231900"/>
            <a:ext cx="8413750" cy="950384"/>
          </a:xfrm>
          <a:prstGeom prst="rect">
            <a:avLst/>
          </a:prstGeom>
        </p:spPr>
        <p:txBody>
          <a:bodyPr/>
          <a:lstStyle>
            <a:lvl1pPr marL="0" indent="0">
              <a:buNone/>
              <a:defRPr sz="3200">
                <a:solidFill>
                  <a:srgbClr val="002060"/>
                </a:solidFill>
              </a:defRPr>
            </a:lvl1pPr>
          </a:lstStyle>
          <a:p>
            <a:pPr lvl="0"/>
            <a:r>
              <a:rPr lang="en-US" dirty="0" smtClean="0"/>
              <a:t>Click to edit Master text styles</a:t>
            </a:r>
          </a:p>
        </p:txBody>
      </p:sp>
      <p:sp>
        <p:nvSpPr>
          <p:cNvPr id="18" name="Text Placeholder 13"/>
          <p:cNvSpPr>
            <a:spLocks noGrp="1"/>
          </p:cNvSpPr>
          <p:nvPr>
            <p:ph type="body" sz="quarter" idx="15"/>
          </p:nvPr>
        </p:nvSpPr>
        <p:spPr>
          <a:xfrm>
            <a:off x="3488760" y="5570342"/>
            <a:ext cx="4587240" cy="598595"/>
          </a:xfrm>
          <a:prstGeom prst="rect">
            <a:avLst/>
          </a:prstGeom>
        </p:spPr>
        <p:txBody>
          <a:bodyPr lIns="68580" tIns="34290" rIns="68580" bIns="34290" anchor="ctr"/>
          <a:lstStyle>
            <a:lvl1pPr marL="0" indent="0">
              <a:spcBef>
                <a:spcPts val="0"/>
              </a:spcBef>
              <a:buNone/>
              <a:defRPr sz="2667" b="1">
                <a:solidFill>
                  <a:srgbClr val="002060"/>
                </a:solidFill>
              </a:defRPr>
            </a:lvl1pPr>
          </a:lstStyle>
          <a:p>
            <a:pPr lvl="0"/>
            <a:r>
              <a:rPr lang="en-US" dirty="0" smtClean="0"/>
              <a:t>Click to edit Master text styles</a:t>
            </a:r>
          </a:p>
        </p:txBody>
      </p:sp>
    </p:spTree>
    <p:extLst>
      <p:ext uri="{BB962C8B-B14F-4D97-AF65-F5344CB8AC3E}">
        <p14:creationId xmlns:p14="http://schemas.microsoft.com/office/powerpoint/2010/main" val="16386720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Voting">
    <p:spTree>
      <p:nvGrpSpPr>
        <p:cNvPr id="1" name=""/>
        <p:cNvGrpSpPr/>
        <p:nvPr/>
      </p:nvGrpSpPr>
      <p:grpSpPr>
        <a:xfrm>
          <a:off x="0" y="0"/>
          <a:ext cx="0" cy="0"/>
          <a:chOff x="0" y="0"/>
          <a:chExt cx="0" cy="0"/>
        </a:xfrm>
      </p:grpSpPr>
      <p:cxnSp>
        <p:nvCxnSpPr>
          <p:cNvPr id="7" name="Straight Connector 6"/>
          <p:cNvCxnSpPr/>
          <p:nvPr userDrawn="1"/>
        </p:nvCxnSpPr>
        <p:spPr>
          <a:xfrm flipH="1">
            <a:off x="357187" y="1116013"/>
            <a:ext cx="8786813" cy="0"/>
          </a:xfrm>
          <a:prstGeom prst="line">
            <a:avLst/>
          </a:prstGeom>
          <a:ln w="12700">
            <a:solidFill>
              <a:srgbClr val="00B7FF"/>
            </a:solidFill>
          </a:ln>
          <a:effectLst/>
        </p:spPr>
        <p:style>
          <a:lnRef idx="2">
            <a:schemeClr val="accent1"/>
          </a:lnRef>
          <a:fillRef idx="0">
            <a:schemeClr val="accent1"/>
          </a:fillRef>
          <a:effectRef idx="1">
            <a:schemeClr val="accent1"/>
          </a:effectRef>
          <a:fontRef idx="minor">
            <a:schemeClr val="tx1"/>
          </a:fontRef>
        </p:style>
      </p:cxnSp>
      <p:sp>
        <p:nvSpPr>
          <p:cNvPr id="8" name="Oval 7"/>
          <p:cNvSpPr/>
          <p:nvPr userDrawn="1"/>
        </p:nvSpPr>
        <p:spPr>
          <a:xfrm>
            <a:off x="3202988" y="2545859"/>
            <a:ext cx="285699" cy="380932"/>
          </a:xfrm>
          <a:prstGeom prst="ellipse">
            <a:avLst/>
          </a:prstGeom>
          <a:solidFill>
            <a:srgbClr val="41B1E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84" rtl="0">
              <a:defRPr/>
            </a:pPr>
            <a:r>
              <a:rPr lang="en-GB" sz="2533" b="1" dirty="0">
                <a:solidFill>
                  <a:srgbClr val="FFFFFF"/>
                </a:solidFill>
              </a:rPr>
              <a:t>1</a:t>
            </a:r>
          </a:p>
        </p:txBody>
      </p:sp>
      <p:sp>
        <p:nvSpPr>
          <p:cNvPr id="9" name="Oval 8"/>
          <p:cNvSpPr/>
          <p:nvPr userDrawn="1"/>
        </p:nvSpPr>
        <p:spPr>
          <a:xfrm>
            <a:off x="3202988" y="3329187"/>
            <a:ext cx="285699" cy="380932"/>
          </a:xfrm>
          <a:prstGeom prst="ellipse">
            <a:avLst/>
          </a:prstGeom>
          <a:solidFill>
            <a:srgbClr val="41B1E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84" rtl="0">
              <a:defRPr/>
            </a:pPr>
            <a:r>
              <a:rPr lang="en-GB" sz="2533" b="1" dirty="0">
                <a:solidFill>
                  <a:srgbClr val="FFFFFF"/>
                </a:solidFill>
              </a:rPr>
              <a:t>2</a:t>
            </a:r>
          </a:p>
        </p:txBody>
      </p:sp>
      <p:sp>
        <p:nvSpPr>
          <p:cNvPr id="13" name="Oval 12"/>
          <p:cNvSpPr/>
          <p:nvPr userDrawn="1"/>
        </p:nvSpPr>
        <p:spPr>
          <a:xfrm>
            <a:off x="3202988" y="4112518"/>
            <a:ext cx="285699" cy="380932"/>
          </a:xfrm>
          <a:prstGeom prst="ellipse">
            <a:avLst/>
          </a:prstGeom>
          <a:solidFill>
            <a:srgbClr val="41B1E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84" rtl="0">
              <a:defRPr/>
            </a:pPr>
            <a:r>
              <a:rPr lang="en-GB" sz="2533" b="1" dirty="0">
                <a:solidFill>
                  <a:srgbClr val="FFFFFF"/>
                </a:solidFill>
              </a:rPr>
              <a:t>3</a:t>
            </a:r>
          </a:p>
        </p:txBody>
      </p:sp>
      <p:pic>
        <p:nvPicPr>
          <p:cNvPr id="14"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rcRect l="9286" t="9285" r="9264" b="5275"/>
          <a:stretch>
            <a:fillRect/>
          </a:stretch>
        </p:blipFill>
        <p:spPr bwMode="auto">
          <a:xfrm>
            <a:off x="7933135" y="5246688"/>
            <a:ext cx="1210865"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266992" y="110773"/>
            <a:ext cx="8413200" cy="988800"/>
          </a:xfrm>
          <a:prstGeom prst="rect">
            <a:avLst/>
          </a:prstGeom>
        </p:spPr>
        <p:txBody>
          <a:bodyPr lIns="68580" tIns="34290" rIns="68580" bIns="34290" anchor="ctr"/>
          <a:lstStyle>
            <a:lvl1pPr algn="l">
              <a:defRPr sz="3200" b="1">
                <a:solidFill>
                  <a:srgbClr val="001965"/>
                </a:solidFill>
                <a:latin typeface="Verdana"/>
                <a:cs typeface="Verdana"/>
              </a:defRPr>
            </a:lvl1pPr>
          </a:lstStyle>
          <a:p>
            <a:r>
              <a:rPr lang="en-GB" dirty="0" smtClean="0"/>
              <a:t>Click to edit Master title style</a:t>
            </a:r>
            <a:endParaRPr lang="en-US" dirty="0"/>
          </a:p>
        </p:txBody>
      </p:sp>
      <p:sp>
        <p:nvSpPr>
          <p:cNvPr id="10" name="Text Placeholder 13"/>
          <p:cNvSpPr>
            <a:spLocks noGrp="1"/>
          </p:cNvSpPr>
          <p:nvPr>
            <p:ph type="body" sz="quarter" idx="10"/>
          </p:nvPr>
        </p:nvSpPr>
        <p:spPr>
          <a:xfrm>
            <a:off x="3604260" y="2437026"/>
            <a:ext cx="4587240" cy="598595"/>
          </a:xfrm>
          <a:prstGeom prst="rect">
            <a:avLst/>
          </a:prstGeom>
        </p:spPr>
        <p:txBody>
          <a:bodyPr lIns="68580" tIns="34290" rIns="68580" bIns="34290" anchor="ctr"/>
          <a:lstStyle>
            <a:lvl1pPr marL="0" indent="0">
              <a:spcBef>
                <a:spcPts val="0"/>
              </a:spcBef>
              <a:buNone/>
              <a:defRPr sz="2667" b="1">
                <a:solidFill>
                  <a:srgbClr val="002060"/>
                </a:solidFill>
              </a:defRPr>
            </a:lvl1pPr>
          </a:lstStyle>
          <a:p>
            <a:pPr lvl="0"/>
            <a:r>
              <a:rPr lang="en-US" dirty="0" smtClean="0"/>
              <a:t>Click to edit Master text styles</a:t>
            </a:r>
          </a:p>
        </p:txBody>
      </p:sp>
      <p:sp>
        <p:nvSpPr>
          <p:cNvPr id="11" name="Text Placeholder 13"/>
          <p:cNvSpPr>
            <a:spLocks noGrp="1"/>
          </p:cNvSpPr>
          <p:nvPr>
            <p:ph type="body" sz="quarter" idx="11"/>
          </p:nvPr>
        </p:nvSpPr>
        <p:spPr>
          <a:xfrm>
            <a:off x="3604260" y="3220356"/>
            <a:ext cx="4587240" cy="598595"/>
          </a:xfrm>
          <a:prstGeom prst="rect">
            <a:avLst/>
          </a:prstGeom>
        </p:spPr>
        <p:txBody>
          <a:bodyPr lIns="68580" tIns="34290" rIns="68580" bIns="34290" anchor="ctr"/>
          <a:lstStyle>
            <a:lvl1pPr marL="0" indent="0">
              <a:spcBef>
                <a:spcPts val="0"/>
              </a:spcBef>
              <a:buNone/>
              <a:defRPr sz="2667" b="1">
                <a:solidFill>
                  <a:srgbClr val="002060"/>
                </a:solidFill>
              </a:defRPr>
            </a:lvl1pPr>
          </a:lstStyle>
          <a:p>
            <a:pPr lvl="0"/>
            <a:r>
              <a:rPr lang="en-US" dirty="0" smtClean="0"/>
              <a:t>Click to edit Master text styles</a:t>
            </a:r>
          </a:p>
        </p:txBody>
      </p:sp>
      <p:sp>
        <p:nvSpPr>
          <p:cNvPr id="12" name="Text Placeholder 13"/>
          <p:cNvSpPr>
            <a:spLocks noGrp="1"/>
          </p:cNvSpPr>
          <p:nvPr>
            <p:ph type="body" sz="quarter" idx="12"/>
          </p:nvPr>
        </p:nvSpPr>
        <p:spPr>
          <a:xfrm>
            <a:off x="3604260" y="4003686"/>
            <a:ext cx="4587240" cy="598595"/>
          </a:xfrm>
          <a:prstGeom prst="rect">
            <a:avLst/>
          </a:prstGeom>
        </p:spPr>
        <p:txBody>
          <a:bodyPr lIns="68580" tIns="34290" rIns="68580" bIns="34290" anchor="ctr"/>
          <a:lstStyle>
            <a:lvl1pPr marL="0" indent="0">
              <a:spcBef>
                <a:spcPts val="0"/>
              </a:spcBef>
              <a:buNone/>
              <a:defRPr sz="2667" b="1">
                <a:solidFill>
                  <a:srgbClr val="002060"/>
                </a:solidFill>
              </a:defRPr>
            </a:lvl1pPr>
          </a:lstStyle>
          <a:p>
            <a:pPr lvl="0"/>
            <a:r>
              <a:rPr lang="en-US" dirty="0" smtClean="0"/>
              <a:t>Click to edit Master text styles</a:t>
            </a:r>
          </a:p>
        </p:txBody>
      </p:sp>
      <p:sp>
        <p:nvSpPr>
          <p:cNvPr id="4" name="Content Placeholder 3"/>
          <p:cNvSpPr>
            <a:spLocks noGrp="1"/>
          </p:cNvSpPr>
          <p:nvPr>
            <p:ph sz="quarter" idx="14"/>
          </p:nvPr>
        </p:nvSpPr>
        <p:spPr>
          <a:xfrm>
            <a:off x="266700" y="1231900"/>
            <a:ext cx="8413750" cy="950384"/>
          </a:xfrm>
          <a:prstGeom prst="rect">
            <a:avLst/>
          </a:prstGeom>
        </p:spPr>
        <p:txBody>
          <a:bodyPr/>
          <a:lstStyle>
            <a:lvl1pPr marL="0" indent="0">
              <a:buNone/>
              <a:defRPr sz="3200">
                <a:solidFill>
                  <a:srgbClr val="002060"/>
                </a:solidFill>
              </a:defRPr>
            </a:lvl1pPr>
          </a:lstStyle>
          <a:p>
            <a:pPr lvl="0"/>
            <a:r>
              <a:rPr lang="en-US" dirty="0" smtClean="0"/>
              <a:t>Click to edit Master text styles</a:t>
            </a:r>
          </a:p>
        </p:txBody>
      </p:sp>
    </p:spTree>
    <p:extLst>
      <p:ext uri="{BB962C8B-B14F-4D97-AF65-F5344CB8AC3E}">
        <p14:creationId xmlns:p14="http://schemas.microsoft.com/office/powerpoint/2010/main" val="1890965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Voting">
    <p:spTree>
      <p:nvGrpSpPr>
        <p:cNvPr id="1" name=""/>
        <p:cNvGrpSpPr/>
        <p:nvPr/>
      </p:nvGrpSpPr>
      <p:grpSpPr>
        <a:xfrm>
          <a:off x="0" y="0"/>
          <a:ext cx="0" cy="0"/>
          <a:chOff x="0" y="0"/>
          <a:chExt cx="0" cy="0"/>
        </a:xfrm>
      </p:grpSpPr>
      <p:cxnSp>
        <p:nvCxnSpPr>
          <p:cNvPr id="6" name="Straight Connector 5"/>
          <p:cNvCxnSpPr/>
          <p:nvPr userDrawn="1"/>
        </p:nvCxnSpPr>
        <p:spPr>
          <a:xfrm flipH="1">
            <a:off x="357187" y="1116013"/>
            <a:ext cx="8786813" cy="0"/>
          </a:xfrm>
          <a:prstGeom prst="line">
            <a:avLst/>
          </a:prstGeom>
          <a:ln w="12700">
            <a:solidFill>
              <a:srgbClr val="00B7FF"/>
            </a:solidFill>
          </a:ln>
          <a:effectLst/>
        </p:spPr>
        <p:style>
          <a:lnRef idx="2">
            <a:schemeClr val="accent1"/>
          </a:lnRef>
          <a:fillRef idx="0">
            <a:schemeClr val="accent1"/>
          </a:fillRef>
          <a:effectRef idx="1">
            <a:schemeClr val="accent1"/>
          </a:effectRef>
          <a:fontRef idx="minor">
            <a:schemeClr val="tx1"/>
          </a:fontRef>
        </p:style>
      </p:cxnSp>
      <p:sp>
        <p:nvSpPr>
          <p:cNvPr id="7" name="Oval 6"/>
          <p:cNvSpPr/>
          <p:nvPr userDrawn="1"/>
        </p:nvSpPr>
        <p:spPr>
          <a:xfrm>
            <a:off x="3202988" y="2545859"/>
            <a:ext cx="285699" cy="380932"/>
          </a:xfrm>
          <a:prstGeom prst="ellipse">
            <a:avLst/>
          </a:prstGeom>
          <a:solidFill>
            <a:srgbClr val="41B1E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84" rtl="0">
              <a:defRPr/>
            </a:pPr>
            <a:r>
              <a:rPr lang="en-GB" sz="2533" b="1" dirty="0">
                <a:solidFill>
                  <a:srgbClr val="FFFFFF"/>
                </a:solidFill>
              </a:rPr>
              <a:t>1</a:t>
            </a:r>
          </a:p>
        </p:txBody>
      </p:sp>
      <p:sp>
        <p:nvSpPr>
          <p:cNvPr id="8" name="Oval 7"/>
          <p:cNvSpPr/>
          <p:nvPr userDrawn="1"/>
        </p:nvSpPr>
        <p:spPr>
          <a:xfrm>
            <a:off x="3202988" y="3329187"/>
            <a:ext cx="285699" cy="380932"/>
          </a:xfrm>
          <a:prstGeom prst="ellipse">
            <a:avLst/>
          </a:prstGeom>
          <a:solidFill>
            <a:srgbClr val="41B1E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84" rtl="0">
              <a:defRPr/>
            </a:pPr>
            <a:r>
              <a:rPr lang="en-GB" sz="2533" b="1" dirty="0">
                <a:solidFill>
                  <a:srgbClr val="FFFFFF"/>
                </a:solidFill>
              </a:rPr>
              <a:t>2</a:t>
            </a:r>
          </a:p>
        </p:txBody>
      </p:sp>
      <p:pic>
        <p:nvPicPr>
          <p:cNvPr id="9" name="Content Placeholder 3"/>
          <p:cNvPicPr>
            <a:picLocks noChangeAspect="1"/>
          </p:cNvPicPr>
          <p:nvPr userDrawn="1"/>
        </p:nvPicPr>
        <p:blipFill>
          <a:blip r:embed="rId2" cstate="print">
            <a:extLst>
              <a:ext uri="{28A0092B-C50C-407E-A947-70E740481C1C}">
                <a14:useLocalDpi xmlns:a14="http://schemas.microsoft.com/office/drawing/2010/main" val="0"/>
              </a:ext>
            </a:extLst>
          </a:blip>
          <a:srcRect l="9286" t="9285" r="9264" b="5275"/>
          <a:stretch>
            <a:fillRect/>
          </a:stretch>
        </p:blipFill>
        <p:spPr bwMode="auto">
          <a:xfrm>
            <a:off x="7933135" y="5246688"/>
            <a:ext cx="1210865"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266992" y="110773"/>
            <a:ext cx="8413200" cy="988800"/>
          </a:xfrm>
          <a:prstGeom prst="rect">
            <a:avLst/>
          </a:prstGeom>
        </p:spPr>
        <p:txBody>
          <a:bodyPr lIns="68580" tIns="34290" rIns="68580" bIns="34290" anchor="ctr"/>
          <a:lstStyle>
            <a:lvl1pPr algn="l">
              <a:defRPr sz="3200" b="1">
                <a:solidFill>
                  <a:srgbClr val="001965"/>
                </a:solidFill>
                <a:latin typeface="Verdana"/>
                <a:cs typeface="Verdana"/>
              </a:defRPr>
            </a:lvl1pPr>
          </a:lstStyle>
          <a:p>
            <a:r>
              <a:rPr lang="en-GB" dirty="0" smtClean="0"/>
              <a:t>Click to edit Master title style</a:t>
            </a:r>
            <a:endParaRPr lang="en-US" dirty="0"/>
          </a:p>
        </p:txBody>
      </p:sp>
      <p:sp>
        <p:nvSpPr>
          <p:cNvPr id="10" name="Text Placeholder 13"/>
          <p:cNvSpPr>
            <a:spLocks noGrp="1"/>
          </p:cNvSpPr>
          <p:nvPr>
            <p:ph type="body" sz="quarter" idx="10"/>
          </p:nvPr>
        </p:nvSpPr>
        <p:spPr>
          <a:xfrm>
            <a:off x="3604260" y="2437026"/>
            <a:ext cx="4587240" cy="598595"/>
          </a:xfrm>
          <a:prstGeom prst="rect">
            <a:avLst/>
          </a:prstGeom>
        </p:spPr>
        <p:txBody>
          <a:bodyPr lIns="68580" tIns="34290" rIns="68580" bIns="34290" anchor="ctr"/>
          <a:lstStyle>
            <a:lvl1pPr marL="0" indent="0">
              <a:spcBef>
                <a:spcPts val="0"/>
              </a:spcBef>
              <a:buNone/>
              <a:defRPr sz="2667" b="1">
                <a:solidFill>
                  <a:srgbClr val="002060"/>
                </a:solidFill>
              </a:defRPr>
            </a:lvl1pPr>
          </a:lstStyle>
          <a:p>
            <a:pPr lvl="0"/>
            <a:r>
              <a:rPr lang="en-US" dirty="0" smtClean="0"/>
              <a:t>Click to edit Master text styles</a:t>
            </a:r>
          </a:p>
        </p:txBody>
      </p:sp>
      <p:sp>
        <p:nvSpPr>
          <p:cNvPr id="11" name="Text Placeholder 13"/>
          <p:cNvSpPr>
            <a:spLocks noGrp="1"/>
          </p:cNvSpPr>
          <p:nvPr>
            <p:ph type="body" sz="quarter" idx="11"/>
          </p:nvPr>
        </p:nvSpPr>
        <p:spPr>
          <a:xfrm>
            <a:off x="3604260" y="3220356"/>
            <a:ext cx="4587240" cy="598595"/>
          </a:xfrm>
          <a:prstGeom prst="rect">
            <a:avLst/>
          </a:prstGeom>
        </p:spPr>
        <p:txBody>
          <a:bodyPr lIns="68580" tIns="34290" rIns="68580" bIns="34290" anchor="ctr"/>
          <a:lstStyle>
            <a:lvl1pPr marL="0" indent="0">
              <a:spcBef>
                <a:spcPts val="0"/>
              </a:spcBef>
              <a:buNone/>
              <a:defRPr sz="2667" b="1">
                <a:solidFill>
                  <a:srgbClr val="002060"/>
                </a:solidFill>
              </a:defRPr>
            </a:lvl1pPr>
          </a:lstStyle>
          <a:p>
            <a:pPr lvl="0"/>
            <a:r>
              <a:rPr lang="en-US" dirty="0" smtClean="0"/>
              <a:t>Click to edit Master text styles</a:t>
            </a:r>
          </a:p>
        </p:txBody>
      </p:sp>
      <p:sp>
        <p:nvSpPr>
          <p:cNvPr id="4" name="Content Placeholder 3"/>
          <p:cNvSpPr>
            <a:spLocks noGrp="1"/>
          </p:cNvSpPr>
          <p:nvPr>
            <p:ph sz="quarter" idx="14"/>
          </p:nvPr>
        </p:nvSpPr>
        <p:spPr>
          <a:xfrm>
            <a:off x="266700" y="1231900"/>
            <a:ext cx="8413750" cy="950384"/>
          </a:xfrm>
          <a:prstGeom prst="rect">
            <a:avLst/>
          </a:prstGeom>
        </p:spPr>
        <p:txBody>
          <a:bodyPr/>
          <a:lstStyle>
            <a:lvl1pPr marL="0" indent="0">
              <a:buNone/>
              <a:defRPr sz="3200">
                <a:solidFill>
                  <a:srgbClr val="002060"/>
                </a:solidFill>
              </a:defRPr>
            </a:lvl1pPr>
          </a:lstStyle>
          <a:p>
            <a:pPr lvl="0"/>
            <a:r>
              <a:rPr lang="en-US" dirty="0" smtClean="0"/>
              <a:t>Click to edit Master text styles</a:t>
            </a:r>
          </a:p>
        </p:txBody>
      </p:sp>
    </p:spTree>
    <p:extLst>
      <p:ext uri="{BB962C8B-B14F-4D97-AF65-F5344CB8AC3E}">
        <p14:creationId xmlns:p14="http://schemas.microsoft.com/office/powerpoint/2010/main" val="1896676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813ECABD-37CC-4D1C-BDA1-E6E3B3C5889C}" type="datetimeFigureOut">
              <a:rPr lang="fa-IR" smtClean="0"/>
              <a:t>05/20/1438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2D40053-6536-4EA6-B54F-3D15289C2E16}" type="slidenum">
              <a:rPr lang="fa-IR" smtClean="0"/>
              <a:t>‹#›</a:t>
            </a:fld>
            <a:endParaRPr lang="fa-IR"/>
          </a:p>
        </p:txBody>
      </p:sp>
    </p:spTree>
    <p:extLst>
      <p:ext uri="{BB962C8B-B14F-4D97-AF65-F5344CB8AC3E}">
        <p14:creationId xmlns:p14="http://schemas.microsoft.com/office/powerpoint/2010/main" val="17164095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5534" y="836713"/>
            <a:ext cx="8412931" cy="768085"/>
          </a:xfrm>
          <a:prstGeom prst="rect">
            <a:avLst/>
          </a:prstGeom>
        </p:spPr>
        <p:txBody>
          <a:bodyPr lIns="68580" tIns="34290" rIns="68580" bIns="34290" anchor="ctr"/>
          <a:lstStyle>
            <a:lvl1pPr algn="l">
              <a:defRPr sz="3200">
                <a:solidFill>
                  <a:srgbClr val="001965"/>
                </a:solidFill>
                <a:latin typeface="Verdana"/>
                <a:cs typeface="Verdana"/>
              </a:defRPr>
            </a:lvl1pPr>
          </a:lstStyle>
          <a:p>
            <a:r>
              <a:rPr lang="en-GB" dirty="0" smtClean="0"/>
              <a:t>Click to edit Master title style</a:t>
            </a:r>
            <a:endParaRPr lang="en-US" dirty="0"/>
          </a:p>
        </p:txBody>
      </p:sp>
    </p:spTree>
    <p:extLst>
      <p:ext uri="{BB962C8B-B14F-4D97-AF65-F5344CB8AC3E}">
        <p14:creationId xmlns:p14="http://schemas.microsoft.com/office/powerpoint/2010/main" val="28742863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6749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8"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3" y="0"/>
            <a:ext cx="91368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5" y="1283601"/>
            <a:ext cx="6552728" cy="1783411"/>
          </a:xfrm>
          <a:prstGeom prst="rect">
            <a:avLst/>
          </a:prstGeom>
          <a:noFill/>
        </p:spPr>
        <p:txBody>
          <a:bodyPr lIns="68580" tIns="34290" rIns="68580" bIns="34290" anchor="ctr"/>
          <a:lstStyle>
            <a:lvl1pPr algn="l">
              <a:defRPr sz="4267" b="0" i="0">
                <a:solidFill>
                  <a:srgbClr val="001965"/>
                </a:solidFill>
                <a:latin typeface="Verdana"/>
                <a:ea typeface="Verdana" panose="020B0604030504040204" pitchFamily="34" charset="0"/>
                <a:cs typeface="Verdana"/>
              </a:defRPr>
            </a:lvl1pPr>
          </a:lstStyle>
          <a:p>
            <a:r>
              <a:rPr lang="en-US" dirty="0" smtClean="0"/>
              <a:t>Click to edit Master title style</a:t>
            </a:r>
            <a:endParaRPr lang="en-GB" dirty="0"/>
          </a:p>
        </p:txBody>
      </p:sp>
      <p:sp>
        <p:nvSpPr>
          <p:cNvPr id="5" name="Content Placeholder 2"/>
          <p:cNvSpPr>
            <a:spLocks noGrp="1"/>
          </p:cNvSpPr>
          <p:nvPr>
            <p:ph idx="1"/>
          </p:nvPr>
        </p:nvSpPr>
        <p:spPr>
          <a:xfrm>
            <a:off x="467545" y="3140969"/>
            <a:ext cx="1368152" cy="2208245"/>
          </a:xfrm>
          <a:prstGeom prst="rect">
            <a:avLst/>
          </a:prstGeom>
        </p:spPr>
        <p:txBody>
          <a:bodyPr lIns="68580" tIns="34290" rIns="68580" bIns="34290"/>
          <a:lstStyle>
            <a:lvl1pPr marL="0" indent="0">
              <a:buClr>
                <a:srgbClr val="00B7FF"/>
              </a:buClr>
              <a:buNone/>
              <a:defRPr sz="3200">
                <a:solidFill>
                  <a:srgbClr val="001965"/>
                </a:solidFill>
                <a:latin typeface="Verdana"/>
                <a:cs typeface="Verdana"/>
              </a:defRPr>
            </a:lvl1pPr>
            <a:lvl2pPr>
              <a:buClr>
                <a:srgbClr val="00B7FF"/>
              </a:buClr>
              <a:defRPr sz="2667">
                <a:solidFill>
                  <a:srgbClr val="001965"/>
                </a:solidFill>
                <a:latin typeface="Verdana"/>
                <a:cs typeface="Verdana"/>
              </a:defRPr>
            </a:lvl2pPr>
            <a:lvl3pPr>
              <a:buClr>
                <a:srgbClr val="00B7FF"/>
              </a:buClr>
              <a:defRPr sz="2400">
                <a:solidFill>
                  <a:srgbClr val="001965"/>
                </a:solidFill>
                <a:latin typeface="Verdana"/>
                <a:cs typeface="Verdana"/>
              </a:defRPr>
            </a:lvl3pPr>
            <a:lvl4pPr>
              <a:buClr>
                <a:srgbClr val="00B7FF"/>
              </a:buClr>
              <a:defRPr sz="2133">
                <a:solidFill>
                  <a:srgbClr val="001965"/>
                </a:solidFill>
                <a:latin typeface="Verdana"/>
                <a:cs typeface="Verdana"/>
              </a:defRPr>
            </a:lvl4pPr>
            <a:lvl5pPr>
              <a:buClr>
                <a:srgbClr val="00B7FF"/>
              </a:buClr>
              <a:defRPr sz="2133">
                <a:solidFill>
                  <a:srgbClr val="001965"/>
                </a:solidFill>
                <a:latin typeface="Verdana"/>
                <a:cs typeface="Verdana"/>
              </a:defRPr>
            </a:lvl5pPr>
          </a:lstStyle>
          <a:p>
            <a:pPr lvl="0"/>
            <a:endParaRPr lang="en-GB" dirty="0" smtClean="0"/>
          </a:p>
        </p:txBody>
      </p:sp>
      <p:sp>
        <p:nvSpPr>
          <p:cNvPr id="6" name="Text Placeholder 5"/>
          <p:cNvSpPr>
            <a:spLocks noGrp="1"/>
          </p:cNvSpPr>
          <p:nvPr>
            <p:ph type="body" sz="quarter" idx="10"/>
          </p:nvPr>
        </p:nvSpPr>
        <p:spPr>
          <a:xfrm>
            <a:off x="1908177" y="4197353"/>
            <a:ext cx="4176713" cy="480483"/>
          </a:xfrm>
          <a:prstGeom prst="rect">
            <a:avLst/>
          </a:prstGeom>
        </p:spPr>
        <p:txBody>
          <a:bodyPr lIns="68580" tIns="34290" rIns="68580" bIns="34290" anchor="ctr"/>
          <a:lstStyle>
            <a:lvl1pPr marL="0" indent="0">
              <a:buNone/>
              <a:defRPr sz="3733">
                <a:solidFill>
                  <a:srgbClr val="00B7FF"/>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GB" dirty="0"/>
          </a:p>
        </p:txBody>
      </p:sp>
      <p:sp>
        <p:nvSpPr>
          <p:cNvPr id="7" name="Text Placeholder 5"/>
          <p:cNvSpPr>
            <a:spLocks noGrp="1"/>
          </p:cNvSpPr>
          <p:nvPr>
            <p:ph type="body" sz="quarter" idx="11"/>
          </p:nvPr>
        </p:nvSpPr>
        <p:spPr>
          <a:xfrm>
            <a:off x="1907706" y="4676710"/>
            <a:ext cx="4176713" cy="480483"/>
          </a:xfrm>
          <a:prstGeom prst="rect">
            <a:avLst/>
          </a:prstGeom>
        </p:spPr>
        <p:txBody>
          <a:bodyPr lIns="68580" tIns="34290" rIns="68580" bIns="34290" anchor="ctr"/>
          <a:lstStyle>
            <a:lvl1pPr marL="0" indent="0">
              <a:buNone/>
              <a:defRPr sz="3733">
                <a:solidFill>
                  <a:srgbClr val="001965"/>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GB" dirty="0"/>
          </a:p>
        </p:txBody>
      </p:sp>
    </p:spTree>
    <p:extLst>
      <p:ext uri="{BB962C8B-B14F-4D97-AF65-F5344CB8AC3E}">
        <p14:creationId xmlns:p14="http://schemas.microsoft.com/office/powerpoint/2010/main" val="20300313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Chart">
    <p:spTree>
      <p:nvGrpSpPr>
        <p:cNvPr id="1" name=""/>
        <p:cNvGrpSpPr/>
        <p:nvPr/>
      </p:nvGrpSpPr>
      <p:grpSpPr>
        <a:xfrm>
          <a:off x="0" y="0"/>
          <a:ext cx="0" cy="0"/>
          <a:chOff x="0" y="0"/>
          <a:chExt cx="0" cy="0"/>
        </a:xfrm>
      </p:grpSpPr>
      <p:sp>
        <p:nvSpPr>
          <p:cNvPr id="4" name="Title 15"/>
          <p:cNvSpPr>
            <a:spLocks noGrp="1"/>
          </p:cNvSpPr>
          <p:nvPr>
            <p:ph type="title"/>
          </p:nvPr>
        </p:nvSpPr>
        <p:spPr>
          <a:xfrm>
            <a:off x="423020" y="378789"/>
            <a:ext cx="8283233" cy="912781"/>
          </a:xfrm>
          <a:prstGeom prst="rect">
            <a:avLst/>
          </a:prstGeom>
        </p:spPr>
        <p:txBody>
          <a:bodyPr vert="horz" lIns="0" tIns="0" rIns="0" bIns="0"/>
          <a:lstStyle>
            <a:lvl1pPr algn="l">
              <a:lnSpc>
                <a:spcPts val="2800"/>
              </a:lnSpc>
              <a:defRPr lang="en-GB" sz="3067" b="1" i="0" kern="1200" dirty="0" smtClean="0">
                <a:solidFill>
                  <a:schemeClr val="accent1"/>
                </a:solidFill>
                <a:effectLst/>
                <a:latin typeface="Verdana"/>
                <a:ea typeface="+mj-ea"/>
                <a:cs typeface="+mj-cs"/>
              </a:defRPr>
            </a:lvl1pPr>
          </a:lstStyle>
          <a:p>
            <a:r>
              <a:rPr lang="en-US" dirty="0" smtClean="0"/>
              <a:t>Click to edit Master title style</a:t>
            </a:r>
            <a:endParaRPr lang="en-US" dirty="0"/>
          </a:p>
        </p:txBody>
      </p:sp>
      <p:sp>
        <p:nvSpPr>
          <p:cNvPr id="7" name="Chart Placeholder 6"/>
          <p:cNvSpPr>
            <a:spLocks noGrp="1"/>
          </p:cNvSpPr>
          <p:nvPr>
            <p:ph type="chart" sz="quarter" idx="11"/>
          </p:nvPr>
        </p:nvSpPr>
        <p:spPr>
          <a:xfrm>
            <a:off x="430213" y="1710395"/>
            <a:ext cx="8247062" cy="3902129"/>
          </a:xfrm>
          <a:prstGeom prst="rect">
            <a:avLst/>
          </a:prstGeom>
        </p:spPr>
        <p:txBody>
          <a:bodyPr lIns="0" tIns="0" rIns="0" bIns="0"/>
          <a:lstStyle>
            <a:lvl1pPr marL="0" indent="0">
              <a:buFontTx/>
              <a:buNone/>
              <a:defRPr lang="en-US" sz="2000" b="1" i="0" kern="1200" dirty="0" smtClean="0">
                <a:solidFill>
                  <a:schemeClr val="accent1"/>
                </a:solidFill>
                <a:latin typeface="Verdana"/>
                <a:ea typeface="+mj-ea"/>
                <a:cs typeface="+mj-cs"/>
              </a:defRPr>
            </a:lvl1pPr>
            <a:lvl2pPr marL="457189" indent="0">
              <a:buNone/>
              <a:defRPr/>
            </a:lvl2pPr>
          </a:lstStyle>
          <a:p>
            <a:pPr lvl="0"/>
            <a:r>
              <a:rPr lang="en-US" noProof="0" dirty="0" smtClean="0"/>
              <a:t>Click icon to add chart</a:t>
            </a:r>
          </a:p>
        </p:txBody>
      </p:sp>
      <p:sp>
        <p:nvSpPr>
          <p:cNvPr id="5" name="Slide Number Placeholder 3"/>
          <p:cNvSpPr>
            <a:spLocks noGrp="1"/>
          </p:cNvSpPr>
          <p:nvPr>
            <p:ph type="sldNum" sz="quarter" idx="12"/>
          </p:nvPr>
        </p:nvSpPr>
        <p:spPr>
          <a:xfrm>
            <a:off x="4254104" y="6238875"/>
            <a:ext cx="635794" cy="401638"/>
          </a:xfrm>
          <a:prstGeom prst="rect">
            <a:avLst/>
          </a:prstGeom>
        </p:spPr>
        <p:txBody>
          <a:bodyPr lIns="68580" tIns="34290" rIns="68580" bIns="34290"/>
          <a:lstStyle>
            <a:lvl1pPr fontAlgn="auto">
              <a:spcBef>
                <a:spcPts val="0"/>
              </a:spcBef>
              <a:spcAft>
                <a:spcPts val="0"/>
              </a:spcAft>
              <a:defRPr>
                <a:latin typeface="+mn-lt"/>
                <a:cs typeface="+mn-cs"/>
              </a:defRPr>
            </a:lvl1pPr>
          </a:lstStyle>
          <a:p>
            <a:pPr algn="l" rtl="0">
              <a:defRPr/>
            </a:pPr>
            <a:fld id="{20DDE938-23A9-4D58-A10F-C4ECF51E78AA}" type="slidenum">
              <a:rPr lang="en-US">
                <a:solidFill>
                  <a:srgbClr val="000000"/>
                </a:solidFill>
              </a:rPr>
              <a:pPr algn="l" rtl="0">
                <a:defRPr/>
              </a:pPr>
              <a:t>‹#›</a:t>
            </a:fld>
            <a:endParaRPr lang="en-US" dirty="0">
              <a:solidFill>
                <a:srgbClr val="000000"/>
              </a:solidFill>
            </a:endParaRPr>
          </a:p>
        </p:txBody>
      </p:sp>
    </p:spTree>
    <p:extLst>
      <p:ext uri="{BB962C8B-B14F-4D97-AF65-F5344CB8AC3E}">
        <p14:creationId xmlns:p14="http://schemas.microsoft.com/office/powerpoint/2010/main" val="28355171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Table">
    <p:spTree>
      <p:nvGrpSpPr>
        <p:cNvPr id="1" name=""/>
        <p:cNvGrpSpPr/>
        <p:nvPr/>
      </p:nvGrpSpPr>
      <p:grpSpPr>
        <a:xfrm>
          <a:off x="0" y="0"/>
          <a:ext cx="0" cy="0"/>
          <a:chOff x="0" y="0"/>
          <a:chExt cx="0" cy="0"/>
        </a:xfrm>
      </p:grpSpPr>
      <p:sp>
        <p:nvSpPr>
          <p:cNvPr id="5" name="Title 15"/>
          <p:cNvSpPr>
            <a:spLocks noGrp="1"/>
          </p:cNvSpPr>
          <p:nvPr>
            <p:ph type="title"/>
          </p:nvPr>
        </p:nvSpPr>
        <p:spPr>
          <a:xfrm>
            <a:off x="430215" y="378789"/>
            <a:ext cx="8283233" cy="912781"/>
          </a:xfrm>
          <a:prstGeom prst="rect">
            <a:avLst/>
          </a:prstGeom>
        </p:spPr>
        <p:txBody>
          <a:bodyPr vert="horz" lIns="0" tIns="0" rIns="0" bIns="0"/>
          <a:lstStyle>
            <a:lvl1pPr algn="l">
              <a:lnSpc>
                <a:spcPts val="2800"/>
              </a:lnSpc>
              <a:tabLst>
                <a:tab pos="6905453" algn="l"/>
              </a:tabLst>
              <a:defRPr lang="en-GB" sz="3067" b="1" i="0" kern="1200" dirty="0" smtClean="0">
                <a:solidFill>
                  <a:schemeClr val="accent1"/>
                </a:solidFill>
                <a:latin typeface="Verdana"/>
                <a:ea typeface="+mj-ea"/>
                <a:cs typeface="+mj-cs"/>
              </a:defRPr>
            </a:lvl1pPr>
          </a:lstStyle>
          <a:p>
            <a:r>
              <a:rPr lang="en-US" smtClean="0"/>
              <a:t>Click to edit Master title style</a:t>
            </a:r>
            <a:endParaRPr lang="en-US" dirty="0"/>
          </a:p>
        </p:txBody>
      </p:sp>
      <p:sp>
        <p:nvSpPr>
          <p:cNvPr id="4" name="Table Placeholder 3"/>
          <p:cNvSpPr>
            <a:spLocks noGrp="1"/>
          </p:cNvSpPr>
          <p:nvPr>
            <p:ph type="tbl" sz="quarter" idx="12"/>
          </p:nvPr>
        </p:nvSpPr>
        <p:spPr>
          <a:xfrm>
            <a:off x="436000" y="1679576"/>
            <a:ext cx="8279377" cy="3902075"/>
          </a:xfrm>
          <a:prstGeom prst="rect">
            <a:avLst/>
          </a:prstGeom>
          <a:noFill/>
        </p:spPr>
        <p:txBody>
          <a:bodyPr lIns="68580" tIns="34290" rIns="68580" bIns="34290"/>
          <a:lstStyle>
            <a:lvl1pPr marL="0" indent="0">
              <a:buFontTx/>
              <a:buNone/>
              <a:defRPr lang="en-US" sz="2000" b="1" i="0" kern="1200" baseline="0" dirty="0">
                <a:solidFill>
                  <a:schemeClr val="accent1"/>
                </a:solidFill>
                <a:latin typeface="Verdana"/>
                <a:ea typeface="+mj-ea"/>
                <a:cs typeface="+mj-cs"/>
              </a:defRPr>
            </a:lvl1pPr>
          </a:lstStyle>
          <a:p>
            <a:pPr lvl="0"/>
            <a:endParaRPr lang="en-US" noProof="0" dirty="0"/>
          </a:p>
        </p:txBody>
      </p:sp>
      <p:sp>
        <p:nvSpPr>
          <p:cNvPr id="6" name="Slide Number Placeholder 3"/>
          <p:cNvSpPr>
            <a:spLocks noGrp="1"/>
          </p:cNvSpPr>
          <p:nvPr>
            <p:ph type="sldNum" sz="quarter" idx="13"/>
          </p:nvPr>
        </p:nvSpPr>
        <p:spPr>
          <a:xfrm>
            <a:off x="4254104" y="6238875"/>
            <a:ext cx="635794" cy="401638"/>
          </a:xfrm>
          <a:prstGeom prst="rect">
            <a:avLst/>
          </a:prstGeom>
        </p:spPr>
        <p:txBody>
          <a:bodyPr lIns="68580" tIns="34290" rIns="68580" bIns="34290"/>
          <a:lstStyle>
            <a:lvl1pPr fontAlgn="auto">
              <a:spcBef>
                <a:spcPts val="0"/>
              </a:spcBef>
              <a:spcAft>
                <a:spcPts val="0"/>
              </a:spcAft>
              <a:defRPr>
                <a:latin typeface="+mn-lt"/>
                <a:cs typeface="+mn-cs"/>
              </a:defRPr>
            </a:lvl1pPr>
          </a:lstStyle>
          <a:p>
            <a:pPr algn="l" rtl="0">
              <a:defRPr/>
            </a:pPr>
            <a:fld id="{57AC3F59-5E51-407B-AB0A-496A734FBCEC}" type="slidenum">
              <a:rPr lang="en-US">
                <a:solidFill>
                  <a:srgbClr val="000000"/>
                </a:solidFill>
              </a:rPr>
              <a:pPr algn="l" rtl="0">
                <a:defRPr/>
              </a:pPr>
              <a:t>‹#›</a:t>
            </a:fld>
            <a:endParaRPr lang="en-US" dirty="0">
              <a:solidFill>
                <a:srgbClr val="000000"/>
              </a:solidFill>
            </a:endParaRPr>
          </a:p>
        </p:txBody>
      </p:sp>
    </p:spTree>
    <p:extLst>
      <p:ext uri="{BB962C8B-B14F-4D97-AF65-F5344CB8AC3E}">
        <p14:creationId xmlns:p14="http://schemas.microsoft.com/office/powerpoint/2010/main" val="14601646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 Table">
    <p:spTree>
      <p:nvGrpSpPr>
        <p:cNvPr id="1" name=""/>
        <p:cNvGrpSpPr/>
        <p:nvPr/>
      </p:nvGrpSpPr>
      <p:grpSpPr>
        <a:xfrm>
          <a:off x="0" y="0"/>
          <a:ext cx="0" cy="0"/>
          <a:chOff x="0" y="0"/>
          <a:chExt cx="0" cy="0"/>
        </a:xfrm>
      </p:grpSpPr>
      <p:sp>
        <p:nvSpPr>
          <p:cNvPr id="5" name="Title 15"/>
          <p:cNvSpPr>
            <a:spLocks noGrp="1"/>
          </p:cNvSpPr>
          <p:nvPr>
            <p:ph type="title"/>
          </p:nvPr>
        </p:nvSpPr>
        <p:spPr>
          <a:xfrm>
            <a:off x="430215" y="378789"/>
            <a:ext cx="8283233" cy="912781"/>
          </a:xfrm>
          <a:prstGeom prst="rect">
            <a:avLst/>
          </a:prstGeom>
        </p:spPr>
        <p:txBody>
          <a:bodyPr vert="horz" lIns="0" tIns="0" rIns="0" bIns="0"/>
          <a:lstStyle>
            <a:lvl1pPr algn="l">
              <a:lnSpc>
                <a:spcPts val="2800"/>
              </a:lnSpc>
              <a:tabLst>
                <a:tab pos="6905453" algn="l"/>
              </a:tabLst>
              <a:defRPr lang="en-GB" sz="3067" b="1" i="0" kern="1200" dirty="0" smtClean="0">
                <a:solidFill>
                  <a:schemeClr val="accent1"/>
                </a:solidFill>
                <a:latin typeface="Verdana"/>
                <a:ea typeface="+mj-ea"/>
                <a:cs typeface="+mj-cs"/>
              </a:defRPr>
            </a:lvl1pPr>
          </a:lstStyle>
          <a:p>
            <a:r>
              <a:rPr lang="en-US" dirty="0" smtClean="0"/>
              <a:t>Click to edit Master title style</a:t>
            </a:r>
            <a:endParaRPr lang="en-US" dirty="0"/>
          </a:p>
        </p:txBody>
      </p:sp>
      <p:sp>
        <p:nvSpPr>
          <p:cNvPr id="13" name="Content Placeholder 12"/>
          <p:cNvSpPr>
            <a:spLocks noGrp="1"/>
          </p:cNvSpPr>
          <p:nvPr>
            <p:ph sz="quarter" idx="13"/>
          </p:nvPr>
        </p:nvSpPr>
        <p:spPr>
          <a:xfrm>
            <a:off x="4781552" y="1695451"/>
            <a:ext cx="3914775" cy="3886200"/>
          </a:xfrm>
          <a:prstGeom prst="rect">
            <a:avLst/>
          </a:prstGeom>
        </p:spPr>
        <p:txBody>
          <a:bodyPr vert="horz" lIns="0" tIns="0" rIns="0" bIns="0"/>
          <a:lstStyle>
            <a:lvl1pPr>
              <a:buClrTx/>
              <a:buSzPct val="130000"/>
              <a:defRPr sz="2400" b="0" cap="none" spc="0">
                <a:ln>
                  <a:noFill/>
                </a:ln>
                <a:solidFill>
                  <a:schemeClr val="tx1"/>
                </a:solidFill>
                <a:effectLst/>
                <a:latin typeface="Verdana"/>
                <a:cs typeface="Verdana"/>
              </a:defRPr>
            </a:lvl1pPr>
            <a:lvl2pPr marL="0" marR="0" indent="0" algn="l" defTabSz="457189" rtl="0" eaLnBrk="1" fontAlgn="auto" latinLnBrk="0" hangingPunct="1">
              <a:lnSpc>
                <a:spcPct val="100000"/>
              </a:lnSpc>
              <a:spcBef>
                <a:spcPts val="0"/>
              </a:spcBef>
              <a:spcAft>
                <a:spcPts val="700"/>
              </a:spcAft>
              <a:buClr>
                <a:srgbClr val="092F5E"/>
              </a:buClr>
              <a:buSzPct val="130000"/>
              <a:buFont typeface="Arial" pitchFamily="34" charset="0"/>
              <a:buNone/>
              <a:tabLst/>
              <a:defRPr lang="en-GB" sz="2400" kern="1200" dirty="0">
                <a:solidFill>
                  <a:srgbClr val="092F5E"/>
                </a:solidFill>
                <a:latin typeface="Verdana"/>
                <a:ea typeface="+mn-ea"/>
                <a:cs typeface="+mn-cs"/>
              </a:defRPr>
            </a:lvl2pPr>
          </a:lstStyle>
          <a:p>
            <a:pPr lvl="0"/>
            <a:r>
              <a:rPr lang="en-US" dirty="0" smtClean="0"/>
              <a:t>Click to edit Master text styles</a:t>
            </a:r>
          </a:p>
        </p:txBody>
      </p:sp>
      <p:sp>
        <p:nvSpPr>
          <p:cNvPr id="14" name="Content Placeholder 12"/>
          <p:cNvSpPr>
            <a:spLocks noGrp="1"/>
          </p:cNvSpPr>
          <p:nvPr>
            <p:ph sz="quarter" idx="14"/>
          </p:nvPr>
        </p:nvSpPr>
        <p:spPr>
          <a:xfrm>
            <a:off x="457202" y="1704976"/>
            <a:ext cx="3914775" cy="3886200"/>
          </a:xfrm>
          <a:prstGeom prst="rect">
            <a:avLst/>
          </a:prstGeom>
        </p:spPr>
        <p:txBody>
          <a:bodyPr vert="horz" lIns="0" tIns="0" rIns="0" bIns="0"/>
          <a:lstStyle>
            <a:lvl1pPr>
              <a:buSzPct val="130000"/>
              <a:defRPr sz="2400" b="0" cap="none" spc="0">
                <a:ln>
                  <a:noFill/>
                </a:ln>
                <a:solidFill>
                  <a:schemeClr val="tx1"/>
                </a:solidFill>
                <a:effectLst/>
                <a:latin typeface="Verdana"/>
                <a:cs typeface="Verdana"/>
              </a:defRPr>
            </a:lvl1pPr>
            <a:lvl2pPr marL="0" indent="-274313" algn="l" defTabSz="457189" rtl="0" eaLnBrk="1" latinLnBrk="0" hangingPunct="1">
              <a:spcBef>
                <a:spcPts val="0"/>
              </a:spcBef>
              <a:spcAft>
                <a:spcPts val="700"/>
              </a:spcAft>
              <a:buClr>
                <a:srgbClr val="092F5E"/>
              </a:buClr>
              <a:buSzPct val="130000"/>
              <a:buFont typeface="Arial" pitchFamily="34" charset="0"/>
              <a:buChar char="•"/>
              <a:defRPr lang="en-GB" sz="2400" kern="1200" dirty="0">
                <a:solidFill>
                  <a:srgbClr val="092F5E"/>
                </a:solidFill>
                <a:latin typeface="Verdana"/>
                <a:ea typeface="+mn-ea"/>
                <a:cs typeface="+mn-cs"/>
              </a:defRPr>
            </a:lvl2pPr>
          </a:lstStyle>
          <a:p>
            <a:pPr lvl="0"/>
            <a:r>
              <a:rPr lang="en-US" dirty="0" smtClean="0"/>
              <a:t>Click to edit Master text styles</a:t>
            </a:r>
          </a:p>
        </p:txBody>
      </p:sp>
      <p:sp>
        <p:nvSpPr>
          <p:cNvPr id="6" name="Slide Number Placeholder 3"/>
          <p:cNvSpPr>
            <a:spLocks noGrp="1"/>
          </p:cNvSpPr>
          <p:nvPr>
            <p:ph type="sldNum" sz="quarter" idx="15"/>
          </p:nvPr>
        </p:nvSpPr>
        <p:spPr>
          <a:xfrm>
            <a:off x="4254104" y="6238875"/>
            <a:ext cx="635794" cy="401638"/>
          </a:xfrm>
          <a:prstGeom prst="rect">
            <a:avLst/>
          </a:prstGeom>
        </p:spPr>
        <p:txBody>
          <a:bodyPr lIns="68580" tIns="34290" rIns="68580" bIns="34290"/>
          <a:lstStyle>
            <a:lvl1pPr fontAlgn="auto">
              <a:spcBef>
                <a:spcPts val="0"/>
              </a:spcBef>
              <a:spcAft>
                <a:spcPts val="0"/>
              </a:spcAft>
              <a:defRPr>
                <a:latin typeface="+mn-lt"/>
                <a:cs typeface="+mn-cs"/>
              </a:defRPr>
            </a:lvl1pPr>
          </a:lstStyle>
          <a:p>
            <a:pPr algn="l" rtl="0">
              <a:defRPr/>
            </a:pPr>
            <a:fld id="{816993E3-A392-407A-BD50-0349F5FC37DA}" type="slidenum">
              <a:rPr lang="en-US">
                <a:solidFill>
                  <a:srgbClr val="000000"/>
                </a:solidFill>
              </a:rPr>
              <a:pPr algn="l" rtl="0">
                <a:defRPr/>
              </a:pPr>
              <a:t>‹#›</a:t>
            </a:fld>
            <a:endParaRPr lang="en-US" dirty="0">
              <a:solidFill>
                <a:srgbClr val="000000"/>
              </a:solidFill>
            </a:endParaRPr>
          </a:p>
        </p:txBody>
      </p:sp>
    </p:spTree>
    <p:extLst>
      <p:ext uri="{BB962C8B-B14F-4D97-AF65-F5344CB8AC3E}">
        <p14:creationId xmlns:p14="http://schemas.microsoft.com/office/powerpoint/2010/main" val="27844009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ondary /alt Title Page">
    <p:spTree>
      <p:nvGrpSpPr>
        <p:cNvPr id="1" name=""/>
        <p:cNvGrpSpPr/>
        <p:nvPr/>
      </p:nvGrpSpPr>
      <p:grpSpPr>
        <a:xfrm>
          <a:off x="0" y="0"/>
          <a:ext cx="0" cy="0"/>
          <a:chOff x="0" y="0"/>
          <a:chExt cx="0" cy="0"/>
        </a:xfrm>
      </p:grpSpPr>
      <p:sp>
        <p:nvSpPr>
          <p:cNvPr id="2" name="Title 1"/>
          <p:cNvSpPr>
            <a:spLocks noGrp="1"/>
          </p:cNvSpPr>
          <p:nvPr>
            <p:ph type="title"/>
          </p:nvPr>
        </p:nvSpPr>
        <p:spPr>
          <a:xfrm>
            <a:off x="412877" y="4452500"/>
            <a:ext cx="8229600" cy="1143000"/>
          </a:xfrm>
          <a:prstGeom prst="rect">
            <a:avLst/>
          </a:prstGeom>
        </p:spPr>
        <p:txBody>
          <a:bodyPr lIns="0" tIns="0" rIns="0" bIns="0"/>
          <a:lstStyle>
            <a:lvl1pPr algn="l">
              <a:defRPr lang="en-US" sz="3067" b="1" i="0" kern="1200" dirty="0" smtClean="0">
                <a:solidFill>
                  <a:schemeClr val="accent1"/>
                </a:solidFill>
                <a:latin typeface="Verdana"/>
                <a:ea typeface="+mj-ea"/>
                <a:cs typeface="+mj-cs"/>
              </a:defRPr>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415778" y="3799141"/>
            <a:ext cx="7499459" cy="567107"/>
          </a:xfrm>
          <a:prstGeom prst="rect">
            <a:avLst/>
          </a:prstGeom>
        </p:spPr>
        <p:txBody>
          <a:bodyPr wrap="none" lIns="0" tIns="0" rIns="0" bIns="0"/>
          <a:lstStyle>
            <a:lvl1pPr>
              <a:buSzPct val="130000"/>
              <a:defRPr sz="2400">
                <a:solidFill>
                  <a:schemeClr val="accent1">
                    <a:lumMod val="50000"/>
                  </a:schemeClr>
                </a:solidFill>
                <a:latin typeface="Verdana"/>
                <a:cs typeface="Verdana"/>
              </a:defRPr>
            </a:lvl1pPr>
            <a:lvl3pPr marL="342891" indent="-342891" algn="l">
              <a:buClr>
                <a:schemeClr val="accent5"/>
              </a:buClr>
              <a:buSzPct val="160000"/>
              <a:buFont typeface="Arial" pitchFamily="34" charset="0"/>
              <a:buChar char="•"/>
              <a:defRPr>
                <a:solidFill>
                  <a:schemeClr val="accent1"/>
                </a:solidFill>
                <a:latin typeface="Verdana" pitchFamily="34" charset="0"/>
                <a:ea typeface="Verdana" pitchFamily="34" charset="0"/>
                <a:cs typeface="Verdana" pitchFamily="34" charset="0"/>
              </a:defRPr>
            </a:lvl3pPr>
          </a:lstStyle>
          <a:p>
            <a:pPr lvl="0"/>
            <a:r>
              <a:rPr lang="en-US" dirty="0" smtClean="0"/>
              <a:t>Click to edit Master text styles</a:t>
            </a:r>
          </a:p>
        </p:txBody>
      </p:sp>
      <p:sp>
        <p:nvSpPr>
          <p:cNvPr id="4" name="Slide Number Placeholder 3"/>
          <p:cNvSpPr>
            <a:spLocks noGrp="1"/>
          </p:cNvSpPr>
          <p:nvPr>
            <p:ph type="sldNum" sz="quarter" idx="12"/>
          </p:nvPr>
        </p:nvSpPr>
        <p:spPr>
          <a:xfrm>
            <a:off x="4254104" y="6238875"/>
            <a:ext cx="635794" cy="401638"/>
          </a:xfrm>
          <a:prstGeom prst="rect">
            <a:avLst/>
          </a:prstGeom>
        </p:spPr>
        <p:txBody>
          <a:bodyPr lIns="68580" tIns="34290" rIns="68580" bIns="34290"/>
          <a:lstStyle>
            <a:lvl1pPr fontAlgn="auto">
              <a:spcBef>
                <a:spcPts val="0"/>
              </a:spcBef>
              <a:spcAft>
                <a:spcPts val="0"/>
              </a:spcAft>
              <a:defRPr>
                <a:latin typeface="+mn-lt"/>
                <a:cs typeface="+mn-cs"/>
              </a:defRPr>
            </a:lvl1pPr>
          </a:lstStyle>
          <a:p>
            <a:pPr algn="l" rtl="0">
              <a:defRPr/>
            </a:pPr>
            <a:fld id="{53ECCCAC-C9CE-4F17-BA30-A6A8033CAEAB}" type="slidenum">
              <a:rPr lang="en-US">
                <a:solidFill>
                  <a:srgbClr val="000000"/>
                </a:solidFill>
              </a:rPr>
              <a:pPr algn="l" rtl="0">
                <a:defRPr/>
              </a:pPr>
              <a:t>‹#›</a:t>
            </a:fld>
            <a:endParaRPr lang="en-US" dirty="0">
              <a:solidFill>
                <a:srgbClr val="000000"/>
              </a:solidFill>
            </a:endParaRPr>
          </a:p>
        </p:txBody>
      </p:sp>
    </p:spTree>
    <p:extLst>
      <p:ext uri="{BB962C8B-B14F-4D97-AF65-F5344CB8AC3E}">
        <p14:creationId xmlns:p14="http://schemas.microsoft.com/office/powerpoint/2010/main" val="24455832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x Tiel + Content columns">
    <p:spTree>
      <p:nvGrpSpPr>
        <p:cNvPr id="1" name=""/>
        <p:cNvGrpSpPr/>
        <p:nvPr/>
      </p:nvGrpSpPr>
      <p:grpSpPr>
        <a:xfrm>
          <a:off x="0" y="0"/>
          <a:ext cx="0" cy="0"/>
          <a:chOff x="0" y="0"/>
          <a:chExt cx="0" cy="0"/>
        </a:xfrm>
      </p:grpSpPr>
      <p:sp>
        <p:nvSpPr>
          <p:cNvPr id="8" name="Text Placeholder 20"/>
          <p:cNvSpPr>
            <a:spLocks noGrp="1"/>
          </p:cNvSpPr>
          <p:nvPr>
            <p:ph type="body" sz="quarter" idx="12"/>
          </p:nvPr>
        </p:nvSpPr>
        <p:spPr>
          <a:xfrm>
            <a:off x="432144" y="376215"/>
            <a:ext cx="3810121" cy="976279"/>
          </a:xfrm>
          <a:prstGeom prst="rect">
            <a:avLst/>
          </a:prstGeom>
        </p:spPr>
        <p:txBody>
          <a:bodyPr vert="horz" lIns="0" tIns="0" rIns="0" bIns="0"/>
          <a:lstStyle>
            <a:lvl1pPr marL="0" indent="0">
              <a:lnSpc>
                <a:spcPts val="3000"/>
              </a:lnSpc>
              <a:spcBef>
                <a:spcPts val="0"/>
              </a:spcBef>
              <a:buFontTx/>
              <a:buNone/>
              <a:defRPr lang="en-GB" sz="2800" b="1" i="0" kern="1200" dirty="0" smtClean="0">
                <a:gradFill flip="none" rotWithShape="1">
                  <a:gsLst>
                    <a:gs pos="0">
                      <a:schemeClr val="accent1"/>
                    </a:gs>
                    <a:gs pos="100000">
                      <a:schemeClr val="accent1"/>
                    </a:gs>
                    <a:gs pos="50000">
                      <a:srgbClr val="5E9AD0"/>
                    </a:gs>
                  </a:gsLst>
                  <a:lin ang="1560000" scaled="0"/>
                  <a:tileRect/>
                </a:gradFill>
                <a:latin typeface="Verdana"/>
                <a:ea typeface="+mj-ea"/>
                <a:cs typeface="+mj-cs"/>
              </a:defRPr>
            </a:lvl1pPr>
            <a:lvl2pPr marL="0" indent="0">
              <a:lnSpc>
                <a:spcPts val="3000"/>
              </a:lnSpc>
              <a:spcBef>
                <a:spcPts val="0"/>
              </a:spcBef>
              <a:buFontTx/>
              <a:buNone/>
              <a:defRPr sz="2400" b="1" i="0"/>
            </a:lvl2pPr>
            <a:lvl3pPr marL="0" indent="0">
              <a:lnSpc>
                <a:spcPts val="3000"/>
              </a:lnSpc>
              <a:spcBef>
                <a:spcPts val="0"/>
              </a:spcBef>
              <a:buFontTx/>
              <a:buNone/>
              <a:defRPr sz="2400" b="1" i="0"/>
            </a:lvl3pPr>
            <a:lvl4pPr marL="0" indent="0">
              <a:lnSpc>
                <a:spcPts val="3000"/>
              </a:lnSpc>
              <a:spcBef>
                <a:spcPts val="0"/>
              </a:spcBef>
              <a:buFontTx/>
              <a:buNone/>
              <a:defRPr sz="2400" b="1" i="0"/>
            </a:lvl4pPr>
            <a:lvl5pPr marL="0" indent="0">
              <a:lnSpc>
                <a:spcPts val="3000"/>
              </a:lnSpc>
              <a:spcBef>
                <a:spcPts val="0"/>
              </a:spcBef>
              <a:buFontTx/>
              <a:buNone/>
              <a:defRPr sz="2400" b="1" i="0"/>
            </a:lvl5pPr>
          </a:lstStyle>
          <a:p>
            <a:pPr lvl="0"/>
            <a:r>
              <a:rPr lang="en-US" smtClean="0"/>
              <a:t>Click to edit Master text styles</a:t>
            </a:r>
          </a:p>
          <a:p>
            <a:pPr lvl="1"/>
            <a:r>
              <a:rPr lang="en-US" smtClean="0"/>
              <a:t>Second level</a:t>
            </a:r>
          </a:p>
        </p:txBody>
      </p:sp>
      <p:sp>
        <p:nvSpPr>
          <p:cNvPr id="10" name="Text Placeholder 20"/>
          <p:cNvSpPr>
            <a:spLocks noGrp="1"/>
          </p:cNvSpPr>
          <p:nvPr>
            <p:ph type="body" sz="quarter" idx="16"/>
          </p:nvPr>
        </p:nvSpPr>
        <p:spPr>
          <a:xfrm>
            <a:off x="4894357" y="376218"/>
            <a:ext cx="3810121" cy="976279"/>
          </a:xfrm>
          <a:prstGeom prst="rect">
            <a:avLst/>
          </a:prstGeom>
        </p:spPr>
        <p:txBody>
          <a:bodyPr vert="horz" lIns="0" tIns="0" rIns="0" bIns="0"/>
          <a:lstStyle>
            <a:lvl1pPr marL="0" indent="0">
              <a:lnSpc>
                <a:spcPts val="3000"/>
              </a:lnSpc>
              <a:spcBef>
                <a:spcPts val="0"/>
              </a:spcBef>
              <a:buFontTx/>
              <a:buNone/>
              <a:defRPr lang="en-GB" sz="2800" b="1" i="0" kern="1200" dirty="0" smtClean="0">
                <a:gradFill flip="none" rotWithShape="1">
                  <a:gsLst>
                    <a:gs pos="0">
                      <a:schemeClr val="accent1"/>
                    </a:gs>
                    <a:gs pos="100000">
                      <a:schemeClr val="accent1"/>
                    </a:gs>
                    <a:gs pos="50000">
                      <a:srgbClr val="5E9AD0"/>
                    </a:gs>
                  </a:gsLst>
                  <a:lin ang="1560000" scaled="0"/>
                  <a:tileRect/>
                </a:gradFill>
                <a:latin typeface="Verdana"/>
                <a:ea typeface="+mj-ea"/>
                <a:cs typeface="+mj-cs"/>
              </a:defRPr>
            </a:lvl1pPr>
            <a:lvl2pPr marL="0" indent="0">
              <a:lnSpc>
                <a:spcPts val="3000"/>
              </a:lnSpc>
              <a:spcBef>
                <a:spcPts val="0"/>
              </a:spcBef>
              <a:buFontTx/>
              <a:buNone/>
              <a:defRPr sz="2400" b="1" i="0"/>
            </a:lvl2pPr>
            <a:lvl3pPr marL="0" indent="0">
              <a:lnSpc>
                <a:spcPts val="3000"/>
              </a:lnSpc>
              <a:spcBef>
                <a:spcPts val="0"/>
              </a:spcBef>
              <a:buFontTx/>
              <a:buNone/>
              <a:defRPr sz="2400" b="1" i="0"/>
            </a:lvl3pPr>
            <a:lvl4pPr marL="0" indent="0">
              <a:lnSpc>
                <a:spcPts val="3000"/>
              </a:lnSpc>
              <a:spcBef>
                <a:spcPts val="0"/>
              </a:spcBef>
              <a:buFontTx/>
              <a:buNone/>
              <a:defRPr sz="2400" b="1" i="0"/>
            </a:lvl4pPr>
            <a:lvl5pPr marL="0" indent="0">
              <a:lnSpc>
                <a:spcPts val="3000"/>
              </a:lnSpc>
              <a:spcBef>
                <a:spcPts val="0"/>
              </a:spcBef>
              <a:buFontTx/>
              <a:buNone/>
              <a:defRPr sz="2400" b="1" i="0"/>
            </a:lvl5pPr>
          </a:lstStyle>
          <a:p>
            <a:pPr lvl="0"/>
            <a:r>
              <a:rPr lang="en-US" dirty="0" smtClean="0"/>
              <a:t>Click to edit Master text styles</a:t>
            </a:r>
          </a:p>
          <a:p>
            <a:pPr lvl="1"/>
            <a:r>
              <a:rPr lang="en-US" dirty="0" smtClean="0"/>
              <a:t>Second level</a:t>
            </a:r>
          </a:p>
        </p:txBody>
      </p:sp>
      <p:sp>
        <p:nvSpPr>
          <p:cNvPr id="12" name="Text Placeholder 8"/>
          <p:cNvSpPr>
            <a:spLocks noGrp="1"/>
          </p:cNvSpPr>
          <p:nvPr>
            <p:ph type="body" sz="quarter" idx="10"/>
          </p:nvPr>
        </p:nvSpPr>
        <p:spPr>
          <a:xfrm>
            <a:off x="432144" y="1460084"/>
            <a:ext cx="3844583" cy="3477043"/>
          </a:xfrm>
          <a:prstGeom prst="rect">
            <a:avLst/>
          </a:prstGeom>
        </p:spPr>
        <p:txBody>
          <a:bodyPr vert="horz" lIns="0" tIns="0" rIns="0" bIns="0"/>
          <a:lstStyle>
            <a:lvl1pPr marL="274313" indent="-274313">
              <a:lnSpc>
                <a:spcPts val="2800"/>
              </a:lnSpc>
              <a:spcBef>
                <a:spcPts val="0"/>
              </a:spcBef>
              <a:spcAft>
                <a:spcPts val="700"/>
              </a:spcAft>
              <a:buClr>
                <a:schemeClr val="accent1"/>
              </a:buClr>
              <a:buSzPct val="130000"/>
              <a:buFont typeface="Arial" pitchFamily="34" charset="0"/>
              <a:buChar char="•"/>
              <a:defRPr sz="2400">
                <a:solidFill>
                  <a:schemeClr val="accent1"/>
                </a:solidFill>
                <a:latin typeface="Verdana"/>
              </a:defRPr>
            </a:lvl1pPr>
            <a:lvl2pPr marL="576058" indent="-274313">
              <a:lnSpc>
                <a:spcPct val="110000"/>
              </a:lnSpc>
              <a:spcBef>
                <a:spcPts val="0"/>
              </a:spcBef>
              <a:spcAft>
                <a:spcPts val="700"/>
              </a:spcAft>
              <a:buClr>
                <a:srgbClr val="8DA2CC"/>
              </a:buClr>
              <a:buSzPct val="130000"/>
              <a:buFont typeface="Arial" pitchFamily="34" charset="0"/>
              <a:buChar char="•"/>
              <a:defRPr sz="1867">
                <a:latin typeface="Verdana"/>
              </a:defRPr>
            </a:lvl2pPr>
            <a:lvl3pPr marL="576058" indent="-274313">
              <a:lnSpc>
                <a:spcPct val="110000"/>
              </a:lnSpc>
              <a:spcBef>
                <a:spcPts val="0"/>
              </a:spcBef>
              <a:spcAft>
                <a:spcPts val="700"/>
              </a:spcAft>
              <a:buClr>
                <a:srgbClr val="8DA2CC"/>
              </a:buClr>
              <a:buSzPct val="130000"/>
              <a:buFont typeface="Arial" pitchFamily="34" charset="0"/>
              <a:buChar char="•"/>
              <a:defRPr sz="1867">
                <a:latin typeface="Verdana"/>
              </a:defRPr>
            </a:lvl3pPr>
            <a:lvl4pPr marL="576058" indent="-274313">
              <a:lnSpc>
                <a:spcPct val="110000"/>
              </a:lnSpc>
              <a:spcBef>
                <a:spcPts val="0"/>
              </a:spcBef>
              <a:spcAft>
                <a:spcPts val="700"/>
              </a:spcAft>
              <a:buClr>
                <a:srgbClr val="8DA2CC"/>
              </a:buClr>
              <a:buSzPct val="130000"/>
              <a:buFont typeface="Arial" pitchFamily="34" charset="0"/>
              <a:buChar char="•"/>
              <a:defRPr sz="1867">
                <a:latin typeface="Verdana"/>
              </a:defRPr>
            </a:lvl4pPr>
            <a:lvl5pPr marL="1124684" indent="0">
              <a:lnSpc>
                <a:spcPct val="110000"/>
              </a:lnSpc>
              <a:spcBef>
                <a:spcPts val="0"/>
              </a:spcBef>
              <a:spcAft>
                <a:spcPts val="700"/>
              </a:spcAft>
              <a:buClr>
                <a:schemeClr val="accent1"/>
              </a:buClr>
              <a:buSzPct val="120000"/>
              <a:buFont typeface="Lucida Grande"/>
              <a:buNone/>
              <a:defRPr sz="1867">
                <a:latin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8"/>
          <p:cNvSpPr>
            <a:spLocks noGrp="1"/>
          </p:cNvSpPr>
          <p:nvPr>
            <p:ph type="body" sz="quarter" idx="21"/>
          </p:nvPr>
        </p:nvSpPr>
        <p:spPr>
          <a:xfrm>
            <a:off x="4870794" y="1498184"/>
            <a:ext cx="3844583" cy="3477043"/>
          </a:xfrm>
          <a:prstGeom prst="rect">
            <a:avLst/>
          </a:prstGeom>
        </p:spPr>
        <p:txBody>
          <a:bodyPr vert="horz" lIns="0" tIns="0" rIns="0" bIns="0"/>
          <a:lstStyle>
            <a:lvl1pPr marL="274313" indent="-274313">
              <a:lnSpc>
                <a:spcPts val="2800"/>
              </a:lnSpc>
              <a:spcBef>
                <a:spcPts val="0"/>
              </a:spcBef>
              <a:spcAft>
                <a:spcPts val="700"/>
              </a:spcAft>
              <a:buClr>
                <a:schemeClr val="accent1"/>
              </a:buClr>
              <a:buSzPct val="130000"/>
              <a:buFont typeface="Arial" pitchFamily="34" charset="0"/>
              <a:buChar char="•"/>
              <a:defRPr sz="2400">
                <a:solidFill>
                  <a:schemeClr val="accent1"/>
                </a:solidFill>
                <a:latin typeface="Verdana"/>
              </a:defRPr>
            </a:lvl1pPr>
            <a:lvl2pPr marL="576058" indent="-274313">
              <a:lnSpc>
                <a:spcPct val="110000"/>
              </a:lnSpc>
              <a:spcBef>
                <a:spcPts val="0"/>
              </a:spcBef>
              <a:spcAft>
                <a:spcPts val="700"/>
              </a:spcAft>
              <a:buClr>
                <a:srgbClr val="8DA2CC"/>
              </a:buClr>
              <a:buSzPct val="130000"/>
              <a:buFont typeface="Arial" pitchFamily="34" charset="0"/>
              <a:buChar char="•"/>
              <a:defRPr sz="1867">
                <a:latin typeface="Verdana"/>
              </a:defRPr>
            </a:lvl2pPr>
            <a:lvl3pPr marL="576058" indent="-274313">
              <a:lnSpc>
                <a:spcPct val="110000"/>
              </a:lnSpc>
              <a:spcBef>
                <a:spcPts val="0"/>
              </a:spcBef>
              <a:spcAft>
                <a:spcPts val="700"/>
              </a:spcAft>
              <a:buClr>
                <a:srgbClr val="8DA2CC"/>
              </a:buClr>
              <a:buSzPct val="130000"/>
              <a:buFont typeface="Arial" pitchFamily="34" charset="0"/>
              <a:buChar char="•"/>
              <a:defRPr sz="1867">
                <a:latin typeface="Verdana"/>
              </a:defRPr>
            </a:lvl3pPr>
            <a:lvl4pPr marL="576058" indent="-274313">
              <a:lnSpc>
                <a:spcPct val="110000"/>
              </a:lnSpc>
              <a:spcBef>
                <a:spcPts val="0"/>
              </a:spcBef>
              <a:spcAft>
                <a:spcPts val="700"/>
              </a:spcAft>
              <a:buClr>
                <a:srgbClr val="8DA2CC"/>
              </a:buClr>
              <a:buSzPct val="130000"/>
              <a:buFont typeface="Arial" pitchFamily="34" charset="0"/>
              <a:buChar char="•"/>
              <a:defRPr sz="1867">
                <a:latin typeface="Verdana"/>
              </a:defRPr>
            </a:lvl4pPr>
            <a:lvl5pPr marL="1124684" indent="0">
              <a:lnSpc>
                <a:spcPct val="110000"/>
              </a:lnSpc>
              <a:spcBef>
                <a:spcPts val="0"/>
              </a:spcBef>
              <a:spcAft>
                <a:spcPts val="700"/>
              </a:spcAft>
              <a:buClr>
                <a:schemeClr val="accent1"/>
              </a:buClr>
              <a:buSzPct val="120000"/>
              <a:buFont typeface="Lucida Grande"/>
              <a:buNone/>
              <a:defRPr sz="1867">
                <a:latin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a:spLocks noGrp="1"/>
          </p:cNvSpPr>
          <p:nvPr>
            <p:ph type="sldNum" sz="quarter" idx="22"/>
          </p:nvPr>
        </p:nvSpPr>
        <p:spPr>
          <a:xfrm>
            <a:off x="4254104" y="6238875"/>
            <a:ext cx="635794" cy="401638"/>
          </a:xfrm>
          <a:prstGeom prst="rect">
            <a:avLst/>
          </a:prstGeom>
        </p:spPr>
        <p:txBody>
          <a:bodyPr lIns="68580" tIns="34290" rIns="68580" bIns="34290"/>
          <a:lstStyle>
            <a:lvl1pPr fontAlgn="auto">
              <a:spcBef>
                <a:spcPts val="0"/>
              </a:spcBef>
              <a:spcAft>
                <a:spcPts val="0"/>
              </a:spcAft>
              <a:defRPr>
                <a:latin typeface="+mn-lt"/>
                <a:cs typeface="+mn-cs"/>
              </a:defRPr>
            </a:lvl1pPr>
          </a:lstStyle>
          <a:p>
            <a:pPr algn="l" rtl="0">
              <a:defRPr/>
            </a:pPr>
            <a:fld id="{3FE76D31-03B6-4C05-9C86-4191AC9625BE}" type="slidenum">
              <a:rPr lang="en-US">
                <a:solidFill>
                  <a:srgbClr val="000000"/>
                </a:solidFill>
              </a:rPr>
              <a:pPr algn="l" rtl="0">
                <a:defRPr/>
              </a:pPr>
              <a:t>‹#›</a:t>
            </a:fld>
            <a:endParaRPr lang="en-US" dirty="0">
              <a:solidFill>
                <a:srgbClr val="000000"/>
              </a:solidFill>
            </a:endParaRPr>
          </a:p>
        </p:txBody>
      </p:sp>
    </p:spTree>
    <p:extLst>
      <p:ext uri="{BB962C8B-B14F-4D97-AF65-F5344CB8AC3E}">
        <p14:creationId xmlns:p14="http://schemas.microsoft.com/office/powerpoint/2010/main" val="3226069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acts &amp; Figures">
    <p:spTree>
      <p:nvGrpSpPr>
        <p:cNvPr id="1" name=""/>
        <p:cNvGrpSpPr/>
        <p:nvPr/>
      </p:nvGrpSpPr>
      <p:grpSpPr>
        <a:xfrm>
          <a:off x="0" y="0"/>
          <a:ext cx="0" cy="0"/>
          <a:chOff x="0" y="0"/>
          <a:chExt cx="0" cy="0"/>
        </a:xfrm>
      </p:grpSpPr>
      <p:sp>
        <p:nvSpPr>
          <p:cNvPr id="8" name="TextBox 7"/>
          <p:cNvSpPr txBox="1"/>
          <p:nvPr userDrawn="1"/>
        </p:nvSpPr>
        <p:spPr>
          <a:xfrm>
            <a:off x="650313" y="2442035"/>
            <a:ext cx="2557120" cy="1152128"/>
          </a:xfrm>
          <a:prstGeom prst="rect">
            <a:avLst/>
          </a:prstGeom>
          <a:noFill/>
        </p:spPr>
        <p:txBody>
          <a:bodyPr lIns="0" tIns="0" rIns="0" bIns="0"/>
          <a:lstStyle/>
          <a:p>
            <a:pPr algn="l" rtl="0">
              <a:lnSpc>
                <a:spcPts val="6000"/>
              </a:lnSpc>
              <a:defRPr/>
            </a:pPr>
            <a:r>
              <a:rPr lang="en-US" sz="7066" b="1" dirty="0">
                <a:gradFill flip="none" rotWithShape="1">
                  <a:gsLst>
                    <a:gs pos="0">
                      <a:srgbClr val="BBE0E3"/>
                    </a:gs>
                    <a:gs pos="100000">
                      <a:srgbClr val="BBE0E3"/>
                    </a:gs>
                    <a:gs pos="50000">
                      <a:srgbClr val="5E9AD0"/>
                    </a:gs>
                  </a:gsLst>
                  <a:lin ang="1560000" scaled="0"/>
                  <a:tileRect/>
                </a:gradFill>
                <a:ea typeface="+mj-ea"/>
                <a:cs typeface="+mj-cs"/>
              </a:rPr>
              <a:t>77%</a:t>
            </a:r>
          </a:p>
        </p:txBody>
      </p:sp>
      <p:cxnSp>
        <p:nvCxnSpPr>
          <p:cNvPr id="9" name="Straight Connector 8"/>
          <p:cNvCxnSpPr/>
          <p:nvPr userDrawn="1"/>
        </p:nvCxnSpPr>
        <p:spPr>
          <a:xfrm>
            <a:off x="714375" y="3170238"/>
            <a:ext cx="2777729"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extBox 7"/>
          <p:cNvSpPr txBox="1">
            <a:spLocks noChangeArrowheads="1"/>
          </p:cNvSpPr>
          <p:nvPr userDrawn="1"/>
        </p:nvSpPr>
        <p:spPr bwMode="auto">
          <a:xfrm>
            <a:off x="714375" y="3157539"/>
            <a:ext cx="2852738"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l" rtl="0">
              <a:lnSpc>
                <a:spcPts val="1600"/>
              </a:lnSpc>
              <a:defRPr/>
            </a:pPr>
            <a:r>
              <a:rPr lang="en-US" sz="1067" b="1" dirty="0" smtClean="0">
                <a:solidFill>
                  <a:srgbClr val="000000"/>
                </a:solidFill>
                <a:latin typeface="Verdana" charset="0"/>
                <a:cs typeface="Arial" charset="0"/>
              </a:rPr>
              <a:t>Example number drops here</a:t>
            </a:r>
          </a:p>
        </p:txBody>
      </p:sp>
      <p:sp>
        <p:nvSpPr>
          <p:cNvPr id="11" name="TextBox 10"/>
          <p:cNvSpPr txBox="1"/>
          <p:nvPr userDrawn="1"/>
        </p:nvSpPr>
        <p:spPr>
          <a:xfrm>
            <a:off x="5092270" y="2443069"/>
            <a:ext cx="2916361" cy="1152128"/>
          </a:xfrm>
          <a:prstGeom prst="rect">
            <a:avLst/>
          </a:prstGeom>
          <a:noFill/>
        </p:spPr>
        <p:txBody>
          <a:bodyPr lIns="0" tIns="0" rIns="0" bIns="0"/>
          <a:lstStyle/>
          <a:p>
            <a:pPr algn="l" rtl="0">
              <a:lnSpc>
                <a:spcPts val="6000"/>
              </a:lnSpc>
              <a:defRPr/>
            </a:pPr>
            <a:r>
              <a:rPr lang="en-US" sz="7066" b="1" dirty="0">
                <a:gradFill flip="none" rotWithShape="1">
                  <a:gsLst>
                    <a:gs pos="0">
                      <a:srgbClr val="BBE0E3"/>
                    </a:gs>
                    <a:gs pos="100000">
                      <a:srgbClr val="BBE0E3"/>
                    </a:gs>
                    <a:gs pos="50000">
                      <a:srgbClr val="5E9AD0"/>
                    </a:gs>
                  </a:gsLst>
                  <a:lin ang="1560000" scaled="0"/>
                  <a:tileRect/>
                </a:gradFill>
                <a:ea typeface="+mj-ea"/>
                <a:cs typeface="+mj-cs"/>
              </a:rPr>
              <a:t>5.5</a:t>
            </a:r>
            <a:r>
              <a:rPr lang="en-US" sz="1600" b="1" spc="-200" dirty="0">
                <a:gradFill flip="none" rotWithShape="1">
                  <a:gsLst>
                    <a:gs pos="0">
                      <a:srgbClr val="BBE0E3"/>
                    </a:gs>
                    <a:gs pos="100000">
                      <a:srgbClr val="BBE0E3"/>
                    </a:gs>
                    <a:gs pos="50000">
                      <a:srgbClr val="5E9AD0"/>
                    </a:gs>
                  </a:gsLst>
                  <a:lin ang="1560000" scaled="0"/>
                  <a:tileRect/>
                </a:gradFill>
                <a:ea typeface="+mj-ea"/>
                <a:cs typeface="+mj-cs"/>
              </a:rPr>
              <a:t>mmol/L</a:t>
            </a:r>
          </a:p>
        </p:txBody>
      </p:sp>
      <p:sp>
        <p:nvSpPr>
          <p:cNvPr id="12" name="TextBox 9"/>
          <p:cNvSpPr txBox="1">
            <a:spLocks noChangeArrowheads="1"/>
          </p:cNvSpPr>
          <p:nvPr userDrawn="1"/>
        </p:nvSpPr>
        <p:spPr bwMode="auto">
          <a:xfrm>
            <a:off x="5156597" y="3154364"/>
            <a:ext cx="2852738"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l" rtl="0">
              <a:lnSpc>
                <a:spcPts val="1600"/>
              </a:lnSpc>
              <a:defRPr/>
            </a:pPr>
            <a:r>
              <a:rPr lang="en-US" sz="1067" b="1" dirty="0" smtClean="0">
                <a:solidFill>
                  <a:srgbClr val="000000"/>
                </a:solidFill>
                <a:latin typeface="Verdana" charset="0"/>
                <a:cs typeface="Arial" charset="0"/>
              </a:rPr>
              <a:t>Example number drops here</a:t>
            </a:r>
          </a:p>
        </p:txBody>
      </p:sp>
      <p:cxnSp>
        <p:nvCxnSpPr>
          <p:cNvPr id="13" name="Straight Connector 12"/>
          <p:cNvCxnSpPr/>
          <p:nvPr userDrawn="1"/>
        </p:nvCxnSpPr>
        <p:spPr>
          <a:xfrm>
            <a:off x="5163741" y="3165475"/>
            <a:ext cx="2769394"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4" name="Down Arrow 13"/>
          <p:cNvSpPr/>
          <p:nvPr userDrawn="1"/>
        </p:nvSpPr>
        <p:spPr>
          <a:xfrm>
            <a:off x="7510463" y="2344739"/>
            <a:ext cx="422672" cy="674687"/>
          </a:xfrm>
          <a:prstGeom prst="downArrow">
            <a:avLst/>
          </a:prstGeom>
          <a:gradFill flip="none" rotWithShape="1">
            <a:gsLst>
              <a:gs pos="52000">
                <a:srgbClr val="5E9AD0"/>
              </a:gs>
              <a:gs pos="12000">
                <a:srgbClr val="092F5E"/>
              </a:gs>
              <a:gs pos="88000">
                <a:schemeClr val="accent1"/>
              </a:gs>
            </a:gsLst>
            <a:lin ang="30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2400" dirty="0">
              <a:solidFill>
                <a:srgbClr val="FFFFFF"/>
              </a:solidFill>
            </a:endParaRPr>
          </a:p>
        </p:txBody>
      </p:sp>
      <p:sp>
        <p:nvSpPr>
          <p:cNvPr id="15" name="Down Arrow 14"/>
          <p:cNvSpPr/>
          <p:nvPr userDrawn="1"/>
        </p:nvSpPr>
        <p:spPr>
          <a:xfrm>
            <a:off x="3146822" y="2343150"/>
            <a:ext cx="423863" cy="674688"/>
          </a:xfrm>
          <a:prstGeom prst="downArrow">
            <a:avLst/>
          </a:prstGeom>
          <a:gradFill flip="none" rotWithShape="1">
            <a:gsLst>
              <a:gs pos="52000">
                <a:srgbClr val="5E9AD0"/>
              </a:gs>
              <a:gs pos="12000">
                <a:srgbClr val="092F5E"/>
              </a:gs>
              <a:gs pos="88000">
                <a:schemeClr val="accent1"/>
              </a:gs>
            </a:gsLst>
            <a:lin ang="30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2400" dirty="0">
              <a:solidFill>
                <a:srgbClr val="FFFFFF"/>
              </a:solidFill>
            </a:endParaRPr>
          </a:p>
        </p:txBody>
      </p:sp>
      <p:sp>
        <p:nvSpPr>
          <p:cNvPr id="4" name="Text Placeholder 8"/>
          <p:cNvSpPr>
            <a:spLocks noGrp="1"/>
          </p:cNvSpPr>
          <p:nvPr>
            <p:ph type="body" sz="quarter" idx="12"/>
          </p:nvPr>
        </p:nvSpPr>
        <p:spPr>
          <a:xfrm>
            <a:off x="432144" y="376215"/>
            <a:ext cx="3810121" cy="976279"/>
          </a:xfrm>
          <a:prstGeom prst="rect">
            <a:avLst/>
          </a:prstGeom>
        </p:spPr>
        <p:txBody>
          <a:bodyPr lIns="68580" tIns="34290" rIns="68580" bIns="34290"/>
          <a:lstStyle>
            <a:lvl1pPr marL="0" indent="0">
              <a:buNone/>
              <a:defRPr lang="en-US" sz="2800" b="1" i="0" kern="1200" dirty="0" smtClean="0">
                <a:gradFill flip="none" rotWithShape="1">
                  <a:gsLst>
                    <a:gs pos="0">
                      <a:schemeClr val="accent1"/>
                    </a:gs>
                    <a:gs pos="100000">
                      <a:schemeClr val="accent1"/>
                    </a:gs>
                    <a:gs pos="50000">
                      <a:srgbClr val="5E9AD0"/>
                    </a:gs>
                  </a:gsLst>
                  <a:lin ang="1560000" scaled="0"/>
                  <a:tileRect/>
                </a:gradFill>
                <a:latin typeface="Verdana"/>
                <a:ea typeface="+mj-ea"/>
                <a:cs typeface="+mj-cs"/>
              </a:defRPr>
            </a:lvl1pPr>
          </a:lstStyle>
          <a:p>
            <a:r>
              <a:rPr lang="en-US" dirty="0" smtClean="0"/>
              <a:t>Sample title</a:t>
            </a:r>
            <a:endParaRPr lang="en-US" dirty="0"/>
          </a:p>
        </p:txBody>
      </p:sp>
      <p:sp>
        <p:nvSpPr>
          <p:cNvPr id="5" name="Text Placeholder 10"/>
          <p:cNvSpPr>
            <a:spLocks noGrp="1"/>
          </p:cNvSpPr>
          <p:nvPr>
            <p:ph type="body" sz="quarter" idx="18"/>
          </p:nvPr>
        </p:nvSpPr>
        <p:spPr>
          <a:xfrm>
            <a:off x="418319" y="1472847"/>
            <a:ext cx="3810121" cy="3094743"/>
          </a:xfrm>
          <a:prstGeom prst="rect">
            <a:avLst/>
          </a:prstGeom>
        </p:spPr>
        <p:txBody>
          <a:bodyPr lIns="68580" tIns="34290" rIns="68580" bIns="34290"/>
          <a:lstStyle>
            <a:lvl1pPr marL="342891" indent="-342891">
              <a:buClr>
                <a:schemeClr val="accent1"/>
              </a:buClr>
              <a:buSzPct val="130000"/>
              <a:buFont typeface="Arial" pitchFamily="34" charset="0"/>
              <a:buChar char="•"/>
              <a:defRPr sz="2400" baseline="0">
                <a:solidFill>
                  <a:srgbClr val="092F5E"/>
                </a:solidFill>
                <a:latin typeface="Verdana"/>
                <a:cs typeface="Verdana"/>
              </a:defRPr>
            </a:lvl1pPr>
          </a:lstStyle>
          <a:p>
            <a:pPr lvl="0"/>
            <a:r>
              <a:rPr lang="en-US" smtClean="0"/>
              <a:t>Click to edit Master text styles</a:t>
            </a:r>
          </a:p>
        </p:txBody>
      </p:sp>
      <p:sp>
        <p:nvSpPr>
          <p:cNvPr id="6" name="Text Placeholder 9"/>
          <p:cNvSpPr>
            <a:spLocks noGrp="1"/>
          </p:cNvSpPr>
          <p:nvPr>
            <p:ph type="body" sz="quarter" idx="16"/>
          </p:nvPr>
        </p:nvSpPr>
        <p:spPr>
          <a:xfrm>
            <a:off x="4894357" y="376218"/>
            <a:ext cx="3810121" cy="976279"/>
          </a:xfrm>
          <a:prstGeom prst="rect">
            <a:avLst/>
          </a:prstGeom>
        </p:spPr>
        <p:txBody>
          <a:bodyPr lIns="68580" tIns="34290" rIns="68580" bIns="34290"/>
          <a:lstStyle>
            <a:lvl1pPr marL="0" indent="0">
              <a:buNone/>
              <a:defRPr lang="en-US" sz="2800" b="1" i="0" kern="1200" dirty="0">
                <a:gradFill flip="none" rotWithShape="1">
                  <a:gsLst>
                    <a:gs pos="0">
                      <a:schemeClr val="accent1"/>
                    </a:gs>
                    <a:gs pos="100000">
                      <a:schemeClr val="accent1"/>
                    </a:gs>
                    <a:gs pos="50000">
                      <a:srgbClr val="5E9AD0"/>
                    </a:gs>
                  </a:gsLst>
                  <a:lin ang="1560000" scaled="0"/>
                  <a:tileRect/>
                </a:gradFill>
                <a:latin typeface="Verdana"/>
                <a:ea typeface="+mj-ea"/>
                <a:cs typeface="+mj-cs"/>
              </a:defRPr>
            </a:lvl1pPr>
          </a:lstStyle>
          <a:p>
            <a:r>
              <a:rPr lang="en-US" dirty="0"/>
              <a:t>Sample title</a:t>
            </a:r>
          </a:p>
        </p:txBody>
      </p:sp>
      <p:sp>
        <p:nvSpPr>
          <p:cNvPr id="7" name="Text Placeholder 11"/>
          <p:cNvSpPr>
            <a:spLocks noGrp="1"/>
          </p:cNvSpPr>
          <p:nvPr>
            <p:ph type="body" sz="quarter" idx="19"/>
          </p:nvPr>
        </p:nvSpPr>
        <p:spPr>
          <a:xfrm>
            <a:off x="4879780" y="1476162"/>
            <a:ext cx="3810121" cy="3091427"/>
          </a:xfrm>
          <a:prstGeom prst="rect">
            <a:avLst/>
          </a:prstGeom>
        </p:spPr>
        <p:txBody>
          <a:bodyPr lIns="68580" tIns="34290" rIns="68580" bIns="34290"/>
          <a:lstStyle>
            <a:lvl1pPr marL="342891" indent="-342891">
              <a:buClr>
                <a:schemeClr val="accent1"/>
              </a:buClr>
              <a:buSzPct val="130000"/>
              <a:buFont typeface="Arial" pitchFamily="34" charset="0"/>
              <a:buChar char="•"/>
              <a:defRPr sz="2400">
                <a:solidFill>
                  <a:srgbClr val="092F5E"/>
                </a:solidFill>
                <a:latin typeface="Verdana"/>
                <a:cs typeface="Verdana"/>
              </a:defRPr>
            </a:lvl1pPr>
          </a:lstStyle>
          <a:p>
            <a:pPr lvl="0"/>
            <a:r>
              <a:rPr lang="en-US" smtClean="0"/>
              <a:t>Click to edit Master text styles</a:t>
            </a:r>
          </a:p>
        </p:txBody>
      </p:sp>
      <p:sp>
        <p:nvSpPr>
          <p:cNvPr id="16" name="Slide Number Placeholder 6"/>
          <p:cNvSpPr>
            <a:spLocks noGrp="1"/>
          </p:cNvSpPr>
          <p:nvPr>
            <p:ph type="sldNum" sz="quarter" idx="20"/>
          </p:nvPr>
        </p:nvSpPr>
        <p:spPr>
          <a:xfrm>
            <a:off x="4254104" y="6238875"/>
            <a:ext cx="635794" cy="401638"/>
          </a:xfrm>
          <a:prstGeom prst="rect">
            <a:avLst/>
          </a:prstGeom>
        </p:spPr>
        <p:txBody>
          <a:bodyPr lIns="68580" tIns="34290" rIns="68580" bIns="34290"/>
          <a:lstStyle>
            <a:lvl1pPr fontAlgn="auto">
              <a:spcBef>
                <a:spcPts val="0"/>
              </a:spcBef>
              <a:spcAft>
                <a:spcPts val="0"/>
              </a:spcAft>
              <a:defRPr>
                <a:latin typeface="+mn-lt"/>
                <a:cs typeface="+mn-cs"/>
              </a:defRPr>
            </a:lvl1pPr>
          </a:lstStyle>
          <a:p>
            <a:pPr algn="l" rtl="0">
              <a:defRPr/>
            </a:pPr>
            <a:fld id="{3986FB60-53F2-498B-B636-355B4DBF15C1}" type="slidenum">
              <a:rPr lang="en-US">
                <a:solidFill>
                  <a:srgbClr val="000000"/>
                </a:solidFill>
              </a:rPr>
              <a:pPr algn="l" rtl="0">
                <a:defRPr/>
              </a:pPr>
              <a:t>‹#›</a:t>
            </a:fld>
            <a:endParaRPr lang="en-US" dirty="0">
              <a:solidFill>
                <a:srgbClr val="000000"/>
              </a:solidFill>
            </a:endParaRPr>
          </a:p>
        </p:txBody>
      </p:sp>
    </p:spTree>
    <p:extLst>
      <p:ext uri="{BB962C8B-B14F-4D97-AF65-F5344CB8AC3E}">
        <p14:creationId xmlns:p14="http://schemas.microsoft.com/office/powerpoint/2010/main" val="38306969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ogos Only on white background">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4254104" y="6238875"/>
            <a:ext cx="635794" cy="401638"/>
          </a:xfrm>
          <a:prstGeom prst="rect">
            <a:avLst/>
          </a:prstGeom>
        </p:spPr>
        <p:txBody>
          <a:bodyPr lIns="68580" tIns="34290" rIns="68580" bIns="34290"/>
          <a:lstStyle>
            <a:lvl1pPr fontAlgn="auto">
              <a:spcBef>
                <a:spcPts val="0"/>
              </a:spcBef>
              <a:spcAft>
                <a:spcPts val="0"/>
              </a:spcAft>
              <a:defRPr>
                <a:latin typeface="+mn-lt"/>
                <a:cs typeface="+mn-cs"/>
              </a:defRPr>
            </a:lvl1pPr>
          </a:lstStyle>
          <a:p>
            <a:pPr algn="l" rtl="0">
              <a:defRPr/>
            </a:pPr>
            <a:fld id="{2FEF1C20-6881-4283-8CAB-F5F43457C8E8}" type="slidenum">
              <a:rPr lang="en-US">
                <a:solidFill>
                  <a:srgbClr val="000000"/>
                </a:solidFill>
              </a:rPr>
              <a:pPr algn="l" rtl="0">
                <a:defRPr/>
              </a:pPr>
              <a:t>‹#›</a:t>
            </a:fld>
            <a:endParaRPr lang="en-US" dirty="0">
              <a:solidFill>
                <a:srgbClr val="000000"/>
              </a:solidFill>
            </a:endParaRPr>
          </a:p>
        </p:txBody>
      </p:sp>
    </p:spTree>
    <p:extLst>
      <p:ext uri="{BB962C8B-B14F-4D97-AF65-F5344CB8AC3E}">
        <p14:creationId xmlns:p14="http://schemas.microsoft.com/office/powerpoint/2010/main" val="295586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9"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813ECABD-37CC-4D1C-BDA1-E6E3B3C5889C}" type="datetimeFigureOut">
              <a:rPr lang="fa-IR" smtClean="0"/>
              <a:t>05/20/1438</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42D40053-6536-4EA6-B54F-3D15289C2E16}" type="slidenum">
              <a:rPr lang="fa-IR" smtClean="0"/>
              <a:t>‹#›</a:t>
            </a:fld>
            <a:endParaRPr lang="fa-IR"/>
          </a:p>
        </p:txBody>
      </p:sp>
    </p:spTree>
    <p:extLst>
      <p:ext uri="{BB962C8B-B14F-4D97-AF65-F5344CB8AC3E}">
        <p14:creationId xmlns:p14="http://schemas.microsoft.com/office/powerpoint/2010/main" val="4285857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rmal">
    <p:spTree>
      <p:nvGrpSpPr>
        <p:cNvPr id="1" name=""/>
        <p:cNvGrpSpPr/>
        <p:nvPr/>
      </p:nvGrpSpPr>
      <p:grpSpPr>
        <a:xfrm>
          <a:off x="0" y="0"/>
          <a:ext cx="0" cy="0"/>
          <a:chOff x="0" y="0"/>
          <a:chExt cx="0" cy="0"/>
        </a:xfrm>
      </p:grpSpPr>
      <p:sp>
        <p:nvSpPr>
          <p:cNvPr id="4" name="TextBox 3"/>
          <p:cNvSpPr txBox="1"/>
          <p:nvPr userDrawn="1"/>
        </p:nvSpPr>
        <p:spPr>
          <a:xfrm>
            <a:off x="7442597" y="203200"/>
            <a:ext cx="1332416" cy="318100"/>
          </a:xfrm>
          <a:prstGeom prst="rect">
            <a:avLst/>
          </a:prstGeom>
          <a:noFill/>
        </p:spPr>
        <p:txBody>
          <a:bodyPr wrap="none">
            <a:spAutoFit/>
          </a:bodyPr>
          <a:lstStyle/>
          <a:p>
            <a:pPr algn="l" rtl="0">
              <a:defRPr/>
            </a:pPr>
            <a:r>
              <a:rPr lang="en-GB" sz="1467" dirty="0" err="1">
                <a:solidFill>
                  <a:srgbClr val="000000"/>
                </a:solidFill>
              </a:rPr>
              <a:t>SimpleMix</a:t>
            </a:r>
            <a:r>
              <a:rPr lang="en-GB" sz="1467" dirty="0">
                <a:solidFill>
                  <a:srgbClr val="000000"/>
                </a:solidFill>
              </a:rPr>
              <a:t>™</a:t>
            </a:r>
          </a:p>
        </p:txBody>
      </p:sp>
      <p:sp>
        <p:nvSpPr>
          <p:cNvPr id="6" name="Content Placeholder 2"/>
          <p:cNvSpPr>
            <a:spLocks noGrp="1"/>
          </p:cNvSpPr>
          <p:nvPr>
            <p:ph idx="1"/>
          </p:nvPr>
        </p:nvSpPr>
        <p:spPr>
          <a:xfrm>
            <a:off x="316800" y="1749631"/>
            <a:ext cx="8510400" cy="3941052"/>
          </a:xfrm>
          <a:prstGeom prst="rect">
            <a:avLst/>
          </a:prstGeom>
        </p:spPr>
        <p:txBody>
          <a:bodyPr lIns="68580" tIns="34290" rIns="68580" bIns="34290"/>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687230"/>
            <a:ext cx="8510400" cy="521883"/>
          </a:xfrm>
          <a:prstGeom prst="rect">
            <a:avLst/>
          </a:prstGeom>
        </p:spPr>
        <p:txBody>
          <a:bodyPr lIns="68580" tIns="34290" rIns="68580" bIns="34290" anchor="ctr" anchorCtr="0"/>
          <a:lstStyle>
            <a:lvl1pPr>
              <a:defRPr sz="2000"/>
            </a:lvl1pPr>
          </a:lstStyle>
          <a:p>
            <a:r>
              <a:rPr lang="en-US" noProof="0" smtClean="0"/>
              <a:t>Click to edit Master title style</a:t>
            </a:r>
            <a:endParaRPr lang="en-GB" noProof="0" dirty="0"/>
          </a:p>
        </p:txBody>
      </p:sp>
    </p:spTree>
    <p:extLst>
      <p:ext uri="{BB962C8B-B14F-4D97-AF65-F5344CB8AC3E}">
        <p14:creationId xmlns:p14="http://schemas.microsoft.com/office/powerpoint/2010/main" val="120513598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73" y="0"/>
            <a:ext cx="913685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7572375" y="393700"/>
            <a:ext cx="1247775" cy="5461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GB">
              <a:solidFill>
                <a:srgbClr val="FFFFFF"/>
              </a:solidFill>
            </a:endParaRPr>
          </a:p>
        </p:txBody>
      </p:sp>
      <p:sp>
        <p:nvSpPr>
          <p:cNvPr id="2" name="Title 1"/>
          <p:cNvSpPr>
            <a:spLocks noGrp="1"/>
          </p:cNvSpPr>
          <p:nvPr>
            <p:ph type="title"/>
          </p:nvPr>
        </p:nvSpPr>
        <p:spPr>
          <a:xfrm>
            <a:off x="467545" y="1283601"/>
            <a:ext cx="6552728" cy="1783411"/>
          </a:xfrm>
          <a:prstGeom prst="rect">
            <a:avLst/>
          </a:prstGeom>
          <a:noFill/>
        </p:spPr>
        <p:txBody>
          <a:bodyPr lIns="68580" tIns="34290" rIns="68580" bIns="34290" anchor="ctr"/>
          <a:lstStyle>
            <a:lvl1pPr algn="l">
              <a:defRPr sz="4267" b="0" i="0">
                <a:solidFill>
                  <a:srgbClr val="001965"/>
                </a:solidFill>
                <a:latin typeface="Verdana"/>
                <a:ea typeface="Verdana" panose="020B0604030504040204" pitchFamily="34" charset="0"/>
                <a:cs typeface="Verdana"/>
              </a:defRPr>
            </a:lvl1pPr>
          </a:lstStyle>
          <a:p>
            <a:r>
              <a:rPr lang="en-US" dirty="0" smtClean="0"/>
              <a:t>Click to edit Master title style</a:t>
            </a:r>
            <a:endParaRPr lang="en-GB" dirty="0"/>
          </a:p>
        </p:txBody>
      </p:sp>
      <p:sp>
        <p:nvSpPr>
          <p:cNvPr id="5" name="Content Placeholder 2"/>
          <p:cNvSpPr>
            <a:spLocks noGrp="1"/>
          </p:cNvSpPr>
          <p:nvPr>
            <p:ph idx="1"/>
          </p:nvPr>
        </p:nvSpPr>
        <p:spPr>
          <a:xfrm>
            <a:off x="467544" y="2852938"/>
            <a:ext cx="8352928" cy="4144963"/>
          </a:xfrm>
          <a:prstGeom prst="rect">
            <a:avLst/>
          </a:prstGeom>
        </p:spPr>
        <p:txBody>
          <a:bodyPr lIns="68580" tIns="34290" rIns="68580" bIns="34290"/>
          <a:lstStyle>
            <a:lvl1pPr>
              <a:buClr>
                <a:srgbClr val="00B7FF"/>
              </a:buClr>
              <a:defRPr sz="3200">
                <a:solidFill>
                  <a:srgbClr val="001965"/>
                </a:solidFill>
                <a:latin typeface="Verdana"/>
                <a:cs typeface="Verdana"/>
              </a:defRPr>
            </a:lvl1pPr>
            <a:lvl2pPr>
              <a:buClr>
                <a:srgbClr val="00B7FF"/>
              </a:buClr>
              <a:defRPr sz="2667">
                <a:solidFill>
                  <a:srgbClr val="001965"/>
                </a:solidFill>
                <a:latin typeface="Verdana"/>
                <a:cs typeface="Verdana"/>
              </a:defRPr>
            </a:lvl2pPr>
            <a:lvl3pPr>
              <a:buClr>
                <a:srgbClr val="00B7FF"/>
              </a:buClr>
              <a:defRPr sz="2400">
                <a:solidFill>
                  <a:srgbClr val="001965"/>
                </a:solidFill>
                <a:latin typeface="Verdana"/>
                <a:cs typeface="Verdana"/>
              </a:defRPr>
            </a:lvl3pPr>
            <a:lvl4pPr>
              <a:buClr>
                <a:srgbClr val="00B7FF"/>
              </a:buClr>
              <a:defRPr sz="2133">
                <a:solidFill>
                  <a:srgbClr val="001965"/>
                </a:solidFill>
                <a:latin typeface="Verdana"/>
                <a:cs typeface="Verdana"/>
              </a:defRPr>
            </a:lvl4pPr>
            <a:lvl5pPr>
              <a:buClr>
                <a:srgbClr val="00B7FF"/>
              </a:buClr>
              <a:defRPr sz="2133">
                <a:solidFill>
                  <a:srgbClr val="001965"/>
                </a:solidFill>
                <a:latin typeface="Verdana"/>
                <a:cs typeface="Verdan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9613382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1" descr="GDS'14 slide templat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3566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7668816" y="395288"/>
            <a:ext cx="1295400" cy="5381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rtl="0">
              <a:defRPr/>
            </a:pPr>
            <a:endParaRPr lang="en-US" sz="2400">
              <a:solidFill>
                <a:srgbClr val="FFFFFF"/>
              </a:solidFill>
            </a:endParaRPr>
          </a:p>
        </p:txBody>
      </p:sp>
      <p:sp>
        <p:nvSpPr>
          <p:cNvPr id="9" name="Title 8"/>
          <p:cNvSpPr>
            <a:spLocks noGrp="1"/>
          </p:cNvSpPr>
          <p:nvPr>
            <p:ph type="title"/>
          </p:nvPr>
        </p:nvSpPr>
        <p:spPr>
          <a:xfrm>
            <a:off x="266994" y="2417649"/>
            <a:ext cx="7886669" cy="1325565"/>
          </a:xfrm>
          <a:prstGeom prst="rect">
            <a:avLst/>
          </a:prstGeom>
        </p:spPr>
        <p:txBody>
          <a:bodyPr anchor="b"/>
          <a:lstStyle>
            <a:lvl1pPr algn="l">
              <a:defRPr sz="3200" b="1">
                <a:solidFill>
                  <a:srgbClr val="00196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GB" dirty="0"/>
          </a:p>
        </p:txBody>
      </p:sp>
      <p:sp>
        <p:nvSpPr>
          <p:cNvPr id="12" name="Rectangle 4"/>
          <p:cNvSpPr>
            <a:spLocks noGrp="1" noChangeArrowheads="1"/>
          </p:cNvSpPr>
          <p:nvPr>
            <p:ph type="subTitle" idx="1"/>
          </p:nvPr>
        </p:nvSpPr>
        <p:spPr>
          <a:xfrm>
            <a:off x="266993" y="3761808"/>
            <a:ext cx="6400800" cy="1752600"/>
          </a:xfrm>
          <a:prstGeom prst="rect">
            <a:avLst/>
          </a:prstGeom>
        </p:spPr>
        <p:txBody>
          <a:bodyPr/>
          <a:lstStyle>
            <a:lvl1pPr marL="0" indent="0">
              <a:buFontTx/>
              <a:buNone/>
              <a:defRPr sz="2133">
                <a:solidFill>
                  <a:srgbClr val="001965"/>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subtitle style</a:t>
            </a:r>
            <a:endParaRPr lang="en-GB" dirty="0"/>
          </a:p>
        </p:txBody>
      </p:sp>
    </p:spTree>
    <p:extLst>
      <p:ext uri="{BB962C8B-B14F-4D97-AF65-F5344CB8AC3E}">
        <p14:creationId xmlns:p14="http://schemas.microsoft.com/office/powerpoint/2010/main" val="6333992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1965"/>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1" y="1397071"/>
            <a:ext cx="8229600" cy="4525962"/>
          </a:xfrm>
        </p:spPr>
        <p:txBody>
          <a:bodyPr/>
          <a:lstStyle>
            <a:lvl1pPr>
              <a:buClr>
                <a:srgbClr val="009FDA"/>
              </a:buClr>
              <a:defRPr>
                <a:solidFill>
                  <a:srgbClr val="001965"/>
                </a:solidFill>
                <a:latin typeface="Verdana" pitchFamily="34" charset="0"/>
              </a:defRPr>
            </a:lvl1pPr>
            <a:lvl2pPr>
              <a:defRPr>
                <a:solidFill>
                  <a:srgbClr val="001965"/>
                </a:solidFill>
                <a:latin typeface="Verdana" pitchFamily="34" charset="0"/>
              </a:defRPr>
            </a:lvl2pPr>
            <a:lvl3pPr>
              <a:defRPr>
                <a:solidFill>
                  <a:srgbClr val="001965"/>
                </a:solidFill>
                <a:latin typeface="Verdana" pitchFamily="34" charset="0"/>
              </a:defRPr>
            </a:lvl3pPr>
            <a:lvl4pPr>
              <a:defRPr>
                <a:solidFill>
                  <a:srgbClr val="001965"/>
                </a:solidFill>
                <a:latin typeface="Verdana" pitchFamily="34" charset="0"/>
              </a:defRPr>
            </a:lvl4pPr>
            <a:lvl5pPr>
              <a:defRPr>
                <a:solidFill>
                  <a:srgbClr val="001965"/>
                </a:solidFill>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Rectangle 5"/>
          <p:cNvSpPr>
            <a:spLocks noGrp="1" noChangeArrowheads="1"/>
          </p:cNvSpPr>
          <p:nvPr>
            <p:ph type="ftr" sz="quarter" idx="10"/>
          </p:nvPr>
        </p:nvSpPr>
        <p:spPr>
          <a:xfrm>
            <a:off x="1641873" y="6470650"/>
            <a:ext cx="7416403" cy="279400"/>
          </a:xfrm>
          <a:prstGeom prst="rect">
            <a:avLst/>
          </a:prstGeom>
        </p:spPr>
        <p:txBody>
          <a:bodyPr vert="horz" wrap="square" lIns="121798" tIns="60899" rIns="121798" bIns="60899" numCol="1" anchor="t" anchorCtr="0" compatLnSpc="1">
            <a:prstTxWarp prst="textNoShape">
              <a:avLst/>
            </a:prstTxWarp>
          </a:bodyPr>
          <a:lstStyle>
            <a:lvl1pPr algn="r" eaLnBrk="1" hangingPunct="1">
              <a:defRPr sz="1200">
                <a:solidFill>
                  <a:schemeClr val="bg1">
                    <a:lumMod val="50000"/>
                  </a:schemeClr>
                </a:solidFill>
                <a:latin typeface="+mj-lt"/>
                <a:ea typeface="SimSun" pitchFamily="2" charset="-122"/>
                <a:cs typeface="Arial" pitchFamily="34" charset="0"/>
              </a:defRPr>
            </a:lvl1pPr>
          </a:lstStyle>
          <a:p>
            <a:pPr rtl="0" fontAlgn="base">
              <a:spcBef>
                <a:spcPct val="0"/>
              </a:spcBef>
              <a:spcAft>
                <a:spcPct val="0"/>
              </a:spcAft>
              <a:defRPr/>
            </a:pPr>
            <a:r>
              <a:rPr lang="en-GB" altLang="zh-CN">
                <a:solidFill>
                  <a:srgbClr val="FFFFFF">
                    <a:lumMod val="50000"/>
                  </a:srgbClr>
                </a:solidFill>
              </a:rPr>
              <a:t>1st final version 26/06/2014</a:t>
            </a:r>
            <a:endParaRPr lang="en-GB" altLang="zh-CN" dirty="0">
              <a:solidFill>
                <a:srgbClr val="FFFFFF">
                  <a:lumMod val="50000"/>
                </a:srgbClr>
              </a:solidFill>
            </a:endParaRPr>
          </a:p>
        </p:txBody>
      </p:sp>
    </p:spTree>
    <p:extLst>
      <p:ext uri="{BB962C8B-B14F-4D97-AF65-F5344CB8AC3E}">
        <p14:creationId xmlns:p14="http://schemas.microsoft.com/office/powerpoint/2010/main" val="38750244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4406904"/>
            <a:ext cx="7772399"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6" y="2906716"/>
            <a:ext cx="7772399" cy="1500187"/>
          </a:xfrm>
        </p:spPr>
        <p:txBody>
          <a:bodyPr anchor="b"/>
          <a:lstStyle>
            <a:lvl1pPr marL="0" indent="0">
              <a:buNone/>
              <a:defRPr sz="2000"/>
            </a:lvl1pPr>
            <a:lvl2pPr marL="456743" indent="0">
              <a:buNone/>
              <a:defRPr sz="1800"/>
            </a:lvl2pPr>
            <a:lvl3pPr marL="913486" indent="0">
              <a:buNone/>
              <a:defRPr sz="1600"/>
            </a:lvl3pPr>
            <a:lvl4pPr marL="1370228" indent="0">
              <a:buNone/>
              <a:defRPr sz="1400"/>
            </a:lvl4pPr>
            <a:lvl5pPr marL="1826971" indent="0">
              <a:buNone/>
              <a:defRPr sz="1400"/>
            </a:lvl5pPr>
            <a:lvl6pPr marL="2283714" indent="0">
              <a:buNone/>
              <a:defRPr sz="1400"/>
            </a:lvl6pPr>
            <a:lvl7pPr marL="2740457" indent="0">
              <a:buNone/>
              <a:defRPr sz="1400"/>
            </a:lvl7pPr>
            <a:lvl8pPr marL="3197200" indent="0">
              <a:buNone/>
              <a:defRPr sz="1400"/>
            </a:lvl8pPr>
            <a:lvl9pPr marL="3653942"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3565922" y="5916613"/>
            <a:ext cx="9144001" cy="279400"/>
          </a:xfrm>
          <a:prstGeom prst="rect">
            <a:avLst/>
          </a:prstGeom>
        </p:spPr>
        <p:txBody>
          <a:bodyPr vert="horz" wrap="square" lIns="121798" tIns="60899" rIns="121798" bIns="60899" numCol="1" anchor="t" anchorCtr="0" compatLnSpc="1">
            <a:prstTxWarp prst="textNoShape">
              <a:avLst/>
            </a:prstTxWarp>
          </a:bodyPr>
          <a:lstStyle>
            <a:lvl1pPr eaLnBrk="1" hangingPunct="1">
              <a:defRPr>
                <a:solidFill>
                  <a:srgbClr val="000000"/>
                </a:solidFill>
                <a:latin typeface="+mn-lt"/>
                <a:ea typeface="SimSun" pitchFamily="2" charset="-122"/>
                <a:cs typeface="Arial" pitchFamily="34" charset="0"/>
              </a:defRPr>
            </a:lvl1pPr>
          </a:lstStyle>
          <a:p>
            <a:pPr algn="l" rtl="0" fontAlgn="base">
              <a:spcBef>
                <a:spcPct val="0"/>
              </a:spcBef>
              <a:spcAft>
                <a:spcPct val="0"/>
              </a:spcAft>
              <a:defRPr/>
            </a:pPr>
            <a:r>
              <a:rPr lang="en-GB" altLang="zh-CN" sz="3200"/>
              <a:t>1st final version 26/06/2014</a:t>
            </a:r>
            <a:endParaRPr lang="en-GB" altLang="zh-CN" sz="3200" dirty="0"/>
          </a:p>
        </p:txBody>
      </p:sp>
    </p:spTree>
    <p:extLst>
      <p:ext uri="{BB962C8B-B14F-4D97-AF65-F5344CB8AC3E}">
        <p14:creationId xmlns:p14="http://schemas.microsoft.com/office/powerpoint/2010/main" val="34302211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1" y="1600207"/>
            <a:ext cx="4038601"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2" y="1600207"/>
            <a:ext cx="4038601"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5"/>
          <p:cNvSpPr>
            <a:spLocks noGrp="1" noChangeArrowheads="1"/>
          </p:cNvSpPr>
          <p:nvPr>
            <p:ph type="ftr" sz="quarter" idx="10"/>
          </p:nvPr>
        </p:nvSpPr>
        <p:spPr>
          <a:xfrm>
            <a:off x="-3565922" y="5916613"/>
            <a:ext cx="9144001" cy="279400"/>
          </a:xfrm>
          <a:prstGeom prst="rect">
            <a:avLst/>
          </a:prstGeom>
        </p:spPr>
        <p:txBody>
          <a:bodyPr vert="horz" wrap="square" lIns="121798" tIns="60899" rIns="121798" bIns="60899" numCol="1" anchor="t" anchorCtr="0" compatLnSpc="1">
            <a:prstTxWarp prst="textNoShape">
              <a:avLst/>
            </a:prstTxWarp>
          </a:bodyPr>
          <a:lstStyle>
            <a:lvl1pPr eaLnBrk="1" hangingPunct="1">
              <a:defRPr>
                <a:solidFill>
                  <a:srgbClr val="000000"/>
                </a:solidFill>
                <a:latin typeface="+mn-lt"/>
                <a:ea typeface="SimSun" pitchFamily="2" charset="-122"/>
                <a:cs typeface="Arial" pitchFamily="34" charset="0"/>
              </a:defRPr>
            </a:lvl1pPr>
          </a:lstStyle>
          <a:p>
            <a:pPr algn="l" rtl="0" fontAlgn="base">
              <a:spcBef>
                <a:spcPct val="0"/>
              </a:spcBef>
              <a:spcAft>
                <a:spcPct val="0"/>
              </a:spcAft>
              <a:defRPr/>
            </a:pPr>
            <a:r>
              <a:rPr lang="en-GB" altLang="zh-CN" sz="3200"/>
              <a:t>1st final version 26/06/2014</a:t>
            </a:r>
            <a:endParaRPr lang="en-GB" altLang="zh-CN" sz="3200" dirty="0"/>
          </a:p>
        </p:txBody>
      </p:sp>
    </p:spTree>
    <p:extLst>
      <p:ext uri="{BB962C8B-B14F-4D97-AF65-F5344CB8AC3E}">
        <p14:creationId xmlns:p14="http://schemas.microsoft.com/office/powerpoint/2010/main" val="1465605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2" y="1535113"/>
            <a:ext cx="4040187" cy="639762"/>
          </a:xfrm>
        </p:spPr>
        <p:txBody>
          <a:bodyPr anchor="b"/>
          <a:lstStyle>
            <a:lvl1pPr marL="0" indent="0">
              <a:buNone/>
              <a:defRPr sz="2400" b="1"/>
            </a:lvl1pPr>
            <a:lvl2pPr marL="456743" indent="0">
              <a:buNone/>
              <a:defRPr sz="2000" b="1"/>
            </a:lvl2pPr>
            <a:lvl3pPr marL="913486" indent="0">
              <a:buNone/>
              <a:defRPr sz="1800" b="1"/>
            </a:lvl3pPr>
            <a:lvl4pPr marL="1370228" indent="0">
              <a:buNone/>
              <a:defRPr sz="1600" b="1"/>
            </a:lvl4pPr>
            <a:lvl5pPr marL="1826971" indent="0">
              <a:buNone/>
              <a:defRPr sz="1600" b="1"/>
            </a:lvl5pPr>
            <a:lvl6pPr marL="2283714" indent="0">
              <a:buNone/>
              <a:defRPr sz="1600" b="1"/>
            </a:lvl6pPr>
            <a:lvl7pPr marL="2740457" indent="0">
              <a:buNone/>
              <a:defRPr sz="1600" b="1"/>
            </a:lvl7pPr>
            <a:lvl8pPr marL="3197200" indent="0">
              <a:buNone/>
              <a:defRPr sz="1600" b="1"/>
            </a:lvl8pPr>
            <a:lvl9pPr marL="365394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6743" indent="0">
              <a:buNone/>
              <a:defRPr sz="2000" b="1"/>
            </a:lvl2pPr>
            <a:lvl3pPr marL="913486" indent="0">
              <a:buNone/>
              <a:defRPr sz="1800" b="1"/>
            </a:lvl3pPr>
            <a:lvl4pPr marL="1370228" indent="0">
              <a:buNone/>
              <a:defRPr sz="1600" b="1"/>
            </a:lvl4pPr>
            <a:lvl5pPr marL="1826971" indent="0">
              <a:buNone/>
              <a:defRPr sz="1600" b="1"/>
            </a:lvl5pPr>
            <a:lvl6pPr marL="2283714" indent="0">
              <a:buNone/>
              <a:defRPr sz="1600" b="1"/>
            </a:lvl6pPr>
            <a:lvl7pPr marL="2740457" indent="0">
              <a:buNone/>
              <a:defRPr sz="1600" b="1"/>
            </a:lvl7pPr>
            <a:lvl8pPr marL="3197200" indent="0">
              <a:buNone/>
              <a:defRPr sz="1600" b="1"/>
            </a:lvl8pPr>
            <a:lvl9pPr marL="365394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5"/>
          <p:cNvSpPr>
            <a:spLocks noGrp="1" noChangeArrowheads="1"/>
          </p:cNvSpPr>
          <p:nvPr>
            <p:ph type="ftr" sz="quarter" idx="10"/>
          </p:nvPr>
        </p:nvSpPr>
        <p:spPr>
          <a:xfrm>
            <a:off x="-3565922" y="5916613"/>
            <a:ext cx="9144001" cy="279400"/>
          </a:xfrm>
          <a:prstGeom prst="rect">
            <a:avLst/>
          </a:prstGeom>
        </p:spPr>
        <p:txBody>
          <a:bodyPr vert="horz" wrap="square" lIns="121798" tIns="60899" rIns="121798" bIns="60899" numCol="1" anchor="t" anchorCtr="0" compatLnSpc="1">
            <a:prstTxWarp prst="textNoShape">
              <a:avLst/>
            </a:prstTxWarp>
          </a:bodyPr>
          <a:lstStyle>
            <a:lvl1pPr eaLnBrk="1" hangingPunct="1">
              <a:defRPr>
                <a:solidFill>
                  <a:srgbClr val="000000"/>
                </a:solidFill>
                <a:latin typeface="+mn-lt"/>
                <a:ea typeface="SimSun" pitchFamily="2" charset="-122"/>
                <a:cs typeface="Arial" pitchFamily="34" charset="0"/>
              </a:defRPr>
            </a:lvl1pPr>
          </a:lstStyle>
          <a:p>
            <a:pPr algn="l" rtl="0" fontAlgn="base">
              <a:spcBef>
                <a:spcPct val="0"/>
              </a:spcBef>
              <a:spcAft>
                <a:spcPct val="0"/>
              </a:spcAft>
              <a:defRPr/>
            </a:pPr>
            <a:r>
              <a:rPr lang="en-GB" altLang="zh-CN" sz="3200"/>
              <a:t>1st final version 26/06/2014</a:t>
            </a:r>
            <a:endParaRPr lang="en-GB" altLang="zh-CN" sz="3200" dirty="0"/>
          </a:p>
        </p:txBody>
      </p:sp>
    </p:spTree>
    <p:extLst>
      <p:ext uri="{BB962C8B-B14F-4D97-AF65-F5344CB8AC3E}">
        <p14:creationId xmlns:p14="http://schemas.microsoft.com/office/powerpoint/2010/main" val="38988159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5"/>
          <p:cNvSpPr>
            <a:spLocks noGrp="1" noChangeArrowheads="1"/>
          </p:cNvSpPr>
          <p:nvPr>
            <p:ph type="ftr" sz="quarter" idx="10"/>
          </p:nvPr>
        </p:nvSpPr>
        <p:spPr>
          <a:xfrm>
            <a:off x="-3565922" y="5916613"/>
            <a:ext cx="9144001" cy="279400"/>
          </a:xfrm>
          <a:prstGeom prst="rect">
            <a:avLst/>
          </a:prstGeom>
        </p:spPr>
        <p:txBody>
          <a:bodyPr vert="horz" wrap="square" lIns="121798" tIns="60899" rIns="121798" bIns="60899" numCol="1" anchor="t" anchorCtr="0" compatLnSpc="1">
            <a:prstTxWarp prst="textNoShape">
              <a:avLst/>
            </a:prstTxWarp>
          </a:bodyPr>
          <a:lstStyle>
            <a:lvl1pPr eaLnBrk="1" hangingPunct="1">
              <a:defRPr>
                <a:solidFill>
                  <a:srgbClr val="000000"/>
                </a:solidFill>
                <a:latin typeface="+mn-lt"/>
                <a:ea typeface="SimSun" pitchFamily="2" charset="-122"/>
                <a:cs typeface="Arial" pitchFamily="34" charset="0"/>
              </a:defRPr>
            </a:lvl1pPr>
          </a:lstStyle>
          <a:p>
            <a:pPr algn="l" rtl="0" fontAlgn="base">
              <a:spcBef>
                <a:spcPct val="0"/>
              </a:spcBef>
              <a:spcAft>
                <a:spcPct val="0"/>
              </a:spcAft>
              <a:defRPr/>
            </a:pPr>
            <a:r>
              <a:rPr lang="en-GB" altLang="zh-CN" sz="3200"/>
              <a:t>1st final version 26/06/2014</a:t>
            </a:r>
            <a:endParaRPr lang="en-GB" altLang="zh-CN" sz="3200" dirty="0"/>
          </a:p>
        </p:txBody>
      </p:sp>
    </p:spTree>
    <p:extLst>
      <p:ext uri="{BB962C8B-B14F-4D97-AF65-F5344CB8AC3E}">
        <p14:creationId xmlns:p14="http://schemas.microsoft.com/office/powerpoint/2010/main" val="33517125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565922" y="5916613"/>
            <a:ext cx="9144001" cy="279400"/>
          </a:xfrm>
          <a:prstGeom prst="rect">
            <a:avLst/>
          </a:prstGeom>
        </p:spPr>
        <p:txBody>
          <a:bodyPr vert="horz" wrap="square" lIns="121798" tIns="60899" rIns="121798" bIns="60899" numCol="1" anchor="t" anchorCtr="0" compatLnSpc="1">
            <a:prstTxWarp prst="textNoShape">
              <a:avLst/>
            </a:prstTxWarp>
          </a:bodyPr>
          <a:lstStyle>
            <a:lvl1pPr eaLnBrk="1" hangingPunct="1">
              <a:defRPr>
                <a:solidFill>
                  <a:srgbClr val="000000"/>
                </a:solidFill>
                <a:latin typeface="+mn-lt"/>
                <a:ea typeface="SimSun" pitchFamily="2" charset="-122"/>
                <a:cs typeface="Arial" pitchFamily="34" charset="0"/>
              </a:defRPr>
            </a:lvl1pPr>
          </a:lstStyle>
          <a:p>
            <a:pPr algn="l" rtl="0" fontAlgn="base">
              <a:spcBef>
                <a:spcPct val="0"/>
              </a:spcBef>
              <a:spcAft>
                <a:spcPct val="0"/>
              </a:spcAft>
              <a:defRPr/>
            </a:pPr>
            <a:r>
              <a:rPr lang="en-GB" altLang="zh-CN" sz="3200"/>
              <a:t>1st final version 26/06/2014</a:t>
            </a:r>
            <a:endParaRPr lang="en-GB" altLang="zh-CN" sz="3200" dirty="0"/>
          </a:p>
        </p:txBody>
      </p:sp>
    </p:spTree>
    <p:extLst>
      <p:ext uri="{BB962C8B-B14F-4D97-AF65-F5344CB8AC3E}">
        <p14:creationId xmlns:p14="http://schemas.microsoft.com/office/powerpoint/2010/main" val="10269288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pic>
        <p:nvPicPr>
          <p:cNvPr id="4" name="Picture 5" descr="main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656264"/>
            <a:ext cx="91440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userDrawn="1"/>
        </p:nvSpPr>
        <p:spPr bwMode="auto">
          <a:xfrm>
            <a:off x="2952751" y="4389438"/>
            <a:ext cx="2603897" cy="152400"/>
          </a:xfrm>
          <a:prstGeom prst="rect">
            <a:avLst/>
          </a:prstGeom>
          <a:noFill/>
          <a:ln>
            <a:noFill/>
          </a:ln>
          <a:extLst/>
        </p:spPr>
        <p:txBody>
          <a:bodyPr lIns="0" tIns="0" rIns="0" bIns="0"/>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rtl="0" fontAlgn="base">
              <a:spcBef>
                <a:spcPct val="0"/>
              </a:spcBef>
              <a:spcAft>
                <a:spcPct val="0"/>
              </a:spcAft>
              <a:defRPr/>
            </a:pPr>
            <a:endParaRPr lang="en-US" sz="900" dirty="0" smtClean="0">
              <a:solidFill>
                <a:srgbClr val="000000"/>
              </a:solidFill>
              <a:cs typeface="Arial" charset="0"/>
            </a:endParaRPr>
          </a:p>
        </p:txBody>
      </p:sp>
      <p:sp>
        <p:nvSpPr>
          <p:cNvPr id="5" name="Text Placeholder 8"/>
          <p:cNvSpPr>
            <a:spLocks noGrp="1"/>
          </p:cNvSpPr>
          <p:nvPr>
            <p:ph type="body" sz="quarter" idx="10"/>
          </p:nvPr>
        </p:nvSpPr>
        <p:spPr>
          <a:xfrm>
            <a:off x="432144" y="1839201"/>
            <a:ext cx="8283233" cy="3664135"/>
          </a:xfrm>
          <a:prstGeom prst="rect">
            <a:avLst/>
          </a:prstGeom>
        </p:spPr>
        <p:txBody>
          <a:bodyPr lIns="0" tIns="0" rIns="0" bIns="0"/>
          <a:lstStyle>
            <a:lvl1pPr marL="274320" indent="-274320">
              <a:lnSpc>
                <a:spcPts val="2800"/>
              </a:lnSpc>
              <a:spcBef>
                <a:spcPts val="0"/>
              </a:spcBef>
              <a:spcAft>
                <a:spcPts val="700"/>
              </a:spcAft>
              <a:buClr>
                <a:schemeClr val="accent1"/>
              </a:buClr>
              <a:buSzPct val="130000"/>
              <a:buFont typeface="Arial" pitchFamily="34" charset="0"/>
              <a:buChar char="•"/>
              <a:defRPr sz="2400">
                <a:solidFill>
                  <a:schemeClr val="accent1"/>
                </a:solidFill>
                <a:latin typeface="Verdana"/>
              </a:defRPr>
            </a:lvl1pPr>
            <a:lvl2pPr marL="576072" indent="-274320">
              <a:lnSpc>
                <a:spcPct val="110000"/>
              </a:lnSpc>
              <a:spcBef>
                <a:spcPts val="0"/>
              </a:spcBef>
              <a:spcAft>
                <a:spcPts val="700"/>
              </a:spcAft>
              <a:buClr>
                <a:srgbClr val="8DA2CC"/>
              </a:buClr>
              <a:buSzPct val="130000"/>
              <a:buFont typeface="Arial" pitchFamily="34" charset="0"/>
              <a:buChar char="•"/>
              <a:defRPr sz="1800">
                <a:latin typeface="Verdana"/>
              </a:defRPr>
            </a:lvl2pPr>
            <a:lvl3pPr marL="576072" indent="-274320">
              <a:lnSpc>
                <a:spcPct val="110000"/>
              </a:lnSpc>
              <a:spcBef>
                <a:spcPts val="0"/>
              </a:spcBef>
              <a:spcAft>
                <a:spcPts val="700"/>
              </a:spcAft>
              <a:buClr>
                <a:srgbClr val="8DA2CC"/>
              </a:buClr>
              <a:buSzPct val="130000"/>
              <a:buFont typeface="Arial" pitchFamily="34" charset="0"/>
              <a:buChar char="•"/>
              <a:defRPr sz="1800">
                <a:latin typeface="Verdana"/>
              </a:defRPr>
            </a:lvl3pPr>
            <a:lvl4pPr marL="576072" indent="-274320">
              <a:lnSpc>
                <a:spcPct val="110000"/>
              </a:lnSpc>
              <a:spcBef>
                <a:spcPts val="0"/>
              </a:spcBef>
              <a:spcAft>
                <a:spcPts val="700"/>
              </a:spcAft>
              <a:buClr>
                <a:srgbClr val="8DA2CC"/>
              </a:buClr>
              <a:buSzPct val="130000"/>
              <a:buFont typeface="Arial" pitchFamily="34" charset="0"/>
              <a:buChar char="•"/>
              <a:defRPr sz="1800">
                <a:latin typeface="Verdana"/>
              </a:defRPr>
            </a:lvl4pPr>
            <a:lvl5pPr marL="1124712" indent="0">
              <a:lnSpc>
                <a:spcPct val="110000"/>
              </a:lnSpc>
              <a:spcBef>
                <a:spcPts val="0"/>
              </a:spcBef>
              <a:spcAft>
                <a:spcPts val="700"/>
              </a:spcAft>
              <a:buClr>
                <a:schemeClr val="accent1"/>
              </a:buClr>
              <a:buSzPct val="120000"/>
              <a:buFont typeface="Lucida Grande"/>
              <a:buNone/>
              <a:defRPr sz="1800">
                <a:latin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5"/>
          <p:cNvSpPr>
            <a:spLocks noGrp="1"/>
          </p:cNvSpPr>
          <p:nvPr>
            <p:ph type="title"/>
          </p:nvPr>
        </p:nvSpPr>
        <p:spPr>
          <a:xfrm>
            <a:off x="432144" y="474552"/>
            <a:ext cx="8283233" cy="1217041"/>
          </a:xfrm>
          <a:prstGeom prst="rect">
            <a:avLst/>
          </a:prstGeom>
        </p:spPr>
        <p:txBody>
          <a:bodyPr lIns="0" tIns="0" rIns="0" bIns="0"/>
          <a:lstStyle>
            <a:lvl1pPr algn="l">
              <a:lnSpc>
                <a:spcPts val="2800"/>
              </a:lnSpc>
              <a:defRPr sz="3000" b="1" i="0">
                <a:gradFill flip="none" rotWithShape="1">
                  <a:gsLst>
                    <a:gs pos="0">
                      <a:schemeClr val="accent1"/>
                    </a:gs>
                    <a:gs pos="100000">
                      <a:schemeClr val="accent1"/>
                    </a:gs>
                    <a:gs pos="50000">
                      <a:srgbClr val="5E9AD0"/>
                    </a:gs>
                  </a:gsLst>
                  <a:lin ang="1560000" scaled="0"/>
                  <a:tileRect/>
                </a:gradFill>
                <a:latin typeface="Verdana"/>
              </a:defRPr>
            </a:lvl1pPr>
          </a:lstStyle>
          <a:p>
            <a:r>
              <a:rPr lang="en-US" smtClean="0"/>
              <a:t>Click to edit Master title style</a:t>
            </a:r>
            <a:endParaRPr lang="en-US" dirty="0"/>
          </a:p>
        </p:txBody>
      </p:sp>
      <p:sp>
        <p:nvSpPr>
          <p:cNvPr id="8" name="Slide Number Placeholder 1"/>
          <p:cNvSpPr>
            <a:spLocks noGrp="1"/>
          </p:cNvSpPr>
          <p:nvPr>
            <p:ph type="sldNum" sz="quarter" idx="11"/>
          </p:nvPr>
        </p:nvSpPr>
        <p:spPr>
          <a:xfrm>
            <a:off x="4254104" y="6240464"/>
            <a:ext cx="635794" cy="401637"/>
          </a:xfrm>
          <a:prstGeom prst="rect">
            <a:avLst/>
          </a:prstGeom>
        </p:spPr>
        <p:txBody>
          <a:bodyPr/>
          <a:lstStyle>
            <a:lvl1pPr eaLnBrk="0" hangingPunct="0">
              <a:defRPr/>
            </a:lvl1pPr>
          </a:lstStyle>
          <a:p>
            <a:pPr algn="l" rtl="0" fontAlgn="base">
              <a:spcBef>
                <a:spcPct val="0"/>
              </a:spcBef>
              <a:spcAft>
                <a:spcPct val="0"/>
              </a:spcAft>
              <a:defRPr/>
            </a:pPr>
            <a:fld id="{F6ED6CA3-A1E6-406C-893D-A00E12487B3B}" type="slidenum">
              <a:rPr lang="en-US" sz="3200">
                <a:solidFill>
                  <a:srgbClr val="000000"/>
                </a:solidFill>
                <a:latin typeface="Verdana" pitchFamily="34" charset="0"/>
                <a:cs typeface="Arial" pitchFamily="34" charset="0"/>
              </a:rPr>
              <a:pPr algn="l" rtl="0" fontAlgn="base">
                <a:spcBef>
                  <a:spcPct val="0"/>
                </a:spcBef>
                <a:spcAft>
                  <a:spcPct val="0"/>
                </a:spcAft>
                <a:defRPr/>
              </a:pPr>
              <a:t>‹#›</a:t>
            </a:fld>
            <a:endParaRPr lang="en-US" sz="3200" dirty="0">
              <a:solidFill>
                <a:srgbClr val="000000"/>
              </a:solidFill>
              <a:latin typeface="Verdana" pitchFamily="34" charset="0"/>
              <a:cs typeface="Arial" pitchFamily="34" charset="0"/>
            </a:endParaRPr>
          </a:p>
        </p:txBody>
      </p:sp>
      <p:sp>
        <p:nvSpPr>
          <p:cNvPr id="9" name="Footer Placeholder 2"/>
          <p:cNvSpPr>
            <a:spLocks noGrp="1"/>
          </p:cNvSpPr>
          <p:nvPr>
            <p:ph type="ftr" sz="quarter" idx="12"/>
          </p:nvPr>
        </p:nvSpPr>
        <p:spPr>
          <a:xfrm>
            <a:off x="2614613" y="6161088"/>
            <a:ext cx="3914775" cy="227012"/>
          </a:xfrm>
          <a:prstGeom prst="rect">
            <a:avLst/>
          </a:prstGeom>
        </p:spPr>
        <p:txBody>
          <a:bodyPr/>
          <a:lstStyle>
            <a:lvl1pPr eaLnBrk="0" hangingPunct="0">
              <a:defRPr/>
            </a:lvl1pPr>
          </a:lstStyle>
          <a:p>
            <a:pPr algn="l" rtl="0" fontAlgn="base">
              <a:spcBef>
                <a:spcPct val="0"/>
              </a:spcBef>
              <a:spcAft>
                <a:spcPct val="0"/>
              </a:spcAft>
              <a:defRPr/>
            </a:pPr>
            <a:r>
              <a:rPr lang="en-GB" sz="3200">
                <a:solidFill>
                  <a:srgbClr val="000000"/>
                </a:solidFill>
                <a:latin typeface="Verdana" pitchFamily="34" charset="0"/>
                <a:cs typeface="Arial" pitchFamily="34" charset="0"/>
              </a:rPr>
              <a:t>1st final version 26/06/2014</a:t>
            </a:r>
            <a:endParaRPr sz="3200" dirty="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4151080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813ECABD-37CC-4D1C-BDA1-E6E3B3C5889C}" type="datetimeFigureOut">
              <a:rPr lang="fa-IR" smtClean="0"/>
              <a:t>05/20/1438</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42D40053-6536-4EA6-B54F-3D15289C2E16}" type="slidenum">
              <a:rPr lang="fa-IR" smtClean="0"/>
              <a:t>‹#›</a:t>
            </a:fld>
            <a:endParaRPr lang="fa-IR"/>
          </a:p>
        </p:txBody>
      </p:sp>
    </p:spTree>
    <p:extLst>
      <p:ext uri="{BB962C8B-B14F-4D97-AF65-F5344CB8AC3E}">
        <p14:creationId xmlns:p14="http://schemas.microsoft.com/office/powerpoint/2010/main" val="33907787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lvl1pPr algn="ctr">
              <a:defRPr>
                <a:solidFill>
                  <a:srgbClr val="001965"/>
                </a:solidFill>
              </a:defRPr>
            </a:lvl1p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5"/>
          <p:cNvSpPr>
            <a:spLocks noGrp="1"/>
          </p:cNvSpPr>
          <p:nvPr>
            <p:ph type="sldNum" sz="quarter" idx="10"/>
          </p:nvPr>
        </p:nvSpPr>
        <p:spPr>
          <a:xfrm>
            <a:off x="5995987" y="6356351"/>
            <a:ext cx="2690813" cy="366713"/>
          </a:xfrm>
          <a:prstGeom prst="rect">
            <a:avLst/>
          </a:prstGeom>
        </p:spPr>
        <p:txBody>
          <a:bodyPr wrap="square" numCol="1" anchorCtr="0" compatLnSpc="1">
            <a:prstTxWarp prst="textNoShape">
              <a:avLst/>
            </a:prstTxWarp>
          </a:bodyPr>
          <a:lstStyle>
            <a:lvl1pPr eaLnBrk="0" hangingPunct="0">
              <a:defRPr sz="1200">
                <a:solidFill>
                  <a:srgbClr val="898989"/>
                </a:solidFill>
                <a:cs typeface="Arial" pitchFamily="34" charset="0"/>
              </a:defRPr>
            </a:lvl1pPr>
          </a:lstStyle>
          <a:p>
            <a:pPr algn="l" rtl="0" fontAlgn="base">
              <a:spcBef>
                <a:spcPct val="0"/>
              </a:spcBef>
              <a:spcAft>
                <a:spcPct val="0"/>
              </a:spcAft>
              <a:defRPr/>
            </a:pPr>
            <a:r>
              <a:rPr lang="en-US" altLang="en-US">
                <a:latin typeface="Verdana" pitchFamily="34" charset="0"/>
              </a:rPr>
              <a:t>Version 1 24/06/2014</a:t>
            </a:r>
          </a:p>
        </p:txBody>
      </p:sp>
    </p:spTree>
    <p:extLst>
      <p:ext uri="{BB962C8B-B14F-4D97-AF65-F5344CB8AC3E}">
        <p14:creationId xmlns:p14="http://schemas.microsoft.com/office/powerpoint/2010/main" val="1055584861"/>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15925" y="228602"/>
            <a:ext cx="8313738" cy="9493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15926" y="1270002"/>
            <a:ext cx="4079875" cy="439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48201" y="1270002"/>
            <a:ext cx="4081463" cy="4392613"/>
          </a:xfrm>
        </p:spPr>
        <p:txBody>
          <a:bodyPr/>
          <a:lstStyle/>
          <a:p>
            <a:pPr lvl="0"/>
            <a:endParaRPr lang="en-GB" noProof="0"/>
          </a:p>
        </p:txBody>
      </p:sp>
      <p:sp>
        <p:nvSpPr>
          <p:cNvPr id="5" name="Date Placeholder 4"/>
          <p:cNvSpPr>
            <a:spLocks noGrp="1"/>
          </p:cNvSpPr>
          <p:nvPr>
            <p:ph type="dt" sz="half" idx="10"/>
          </p:nvPr>
        </p:nvSpPr>
        <p:spPr>
          <a:xfrm>
            <a:off x="1138238" y="6692900"/>
            <a:ext cx="1285875" cy="192088"/>
          </a:xfrm>
          <a:prstGeom prst="rect">
            <a:avLst/>
          </a:prstGeom>
        </p:spPr>
        <p:txBody>
          <a:bodyPr/>
          <a:lstStyle>
            <a:lvl1pPr eaLnBrk="0" hangingPunct="0">
              <a:defRPr/>
            </a:lvl1pPr>
          </a:lstStyle>
          <a:p>
            <a:pPr algn="l" rtl="0" fontAlgn="base">
              <a:spcBef>
                <a:spcPct val="0"/>
              </a:spcBef>
              <a:spcAft>
                <a:spcPct val="0"/>
              </a:spcAft>
              <a:defRPr/>
            </a:pPr>
            <a:endParaRPr lang="en-GB" sz="3200">
              <a:solidFill>
                <a:srgbClr val="000000"/>
              </a:solidFill>
              <a:latin typeface="Verdana" pitchFamily="34" charset="0"/>
              <a:cs typeface="Arial" pitchFamily="34" charset="0"/>
            </a:endParaRPr>
          </a:p>
        </p:txBody>
      </p:sp>
      <p:sp>
        <p:nvSpPr>
          <p:cNvPr id="6" name="Footer Placeholder 5"/>
          <p:cNvSpPr>
            <a:spLocks noGrp="1"/>
          </p:cNvSpPr>
          <p:nvPr>
            <p:ph type="ftr" sz="quarter" idx="11"/>
          </p:nvPr>
        </p:nvSpPr>
        <p:spPr>
          <a:xfrm>
            <a:off x="2411016" y="6675438"/>
            <a:ext cx="4291013" cy="158750"/>
          </a:xfrm>
          <a:prstGeom prst="rect">
            <a:avLst/>
          </a:prstGeom>
        </p:spPr>
        <p:txBody>
          <a:bodyPr/>
          <a:lstStyle>
            <a:lvl1pPr eaLnBrk="0" hangingPunct="0">
              <a:defRPr/>
            </a:lvl1pPr>
          </a:lstStyle>
          <a:p>
            <a:pPr algn="l" rtl="0" fontAlgn="base">
              <a:spcBef>
                <a:spcPct val="0"/>
              </a:spcBef>
              <a:spcAft>
                <a:spcPct val="0"/>
              </a:spcAft>
              <a:defRPr/>
            </a:pPr>
            <a:r>
              <a:rPr lang="en-GB" sz="3200">
                <a:solidFill>
                  <a:srgbClr val="000000"/>
                </a:solidFill>
                <a:latin typeface="Verdana" pitchFamily="34" charset="0"/>
                <a:cs typeface="Arial" pitchFamily="34" charset="0"/>
              </a:rPr>
              <a:t>1st final version 26/06/2014</a:t>
            </a:r>
          </a:p>
        </p:txBody>
      </p:sp>
      <p:sp>
        <p:nvSpPr>
          <p:cNvPr id="7" name="Slide Number Placeholder 6"/>
          <p:cNvSpPr>
            <a:spLocks noGrp="1"/>
          </p:cNvSpPr>
          <p:nvPr>
            <p:ph type="sldNum" sz="quarter" idx="12"/>
          </p:nvPr>
        </p:nvSpPr>
        <p:spPr>
          <a:xfrm>
            <a:off x="6715125" y="6694488"/>
            <a:ext cx="933450" cy="131762"/>
          </a:xfrm>
          <a:prstGeom prst="rect">
            <a:avLst/>
          </a:prstGeom>
        </p:spPr>
        <p:txBody>
          <a:bodyPr/>
          <a:lstStyle>
            <a:lvl1pPr eaLnBrk="0" hangingPunct="0">
              <a:defRPr/>
            </a:lvl1pPr>
          </a:lstStyle>
          <a:p>
            <a:pPr algn="l" rtl="0" fontAlgn="base">
              <a:spcBef>
                <a:spcPct val="0"/>
              </a:spcBef>
              <a:spcAft>
                <a:spcPct val="0"/>
              </a:spcAft>
              <a:defRPr/>
            </a:pPr>
            <a:fld id="{EE1BCB1D-EF30-4800-A3CB-778C2C4F4B26}" type="slidenum">
              <a:rPr lang="en-GB" sz="3200">
                <a:solidFill>
                  <a:srgbClr val="000000"/>
                </a:solidFill>
                <a:latin typeface="Verdana" pitchFamily="34" charset="0"/>
                <a:cs typeface="Arial" pitchFamily="34" charset="0"/>
              </a:rPr>
              <a:pPr algn="l" rtl="0" fontAlgn="base">
                <a:spcBef>
                  <a:spcPct val="0"/>
                </a:spcBef>
                <a:spcAft>
                  <a:spcPct val="0"/>
                </a:spcAft>
                <a:defRPr/>
              </a:pPr>
              <a:t>‹#›</a:t>
            </a:fld>
            <a:endParaRPr lang="en-GB"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18520996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 placeholders">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rtl="0"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8"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36" name="Content Placeholder 2"/>
          <p:cNvSpPr>
            <a:spLocks noGrp="1"/>
          </p:cNvSpPr>
          <p:nvPr>
            <p:ph idx="1"/>
          </p:nvPr>
        </p:nvSpPr>
        <p:spPr>
          <a:xfrm>
            <a:off x="316801" y="1749631"/>
            <a:ext cx="40968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0"/>
          </p:nvPr>
        </p:nvSpPr>
        <p:spPr>
          <a:xfrm>
            <a:off x="4730400" y="1749631"/>
            <a:ext cx="4096800" cy="39408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Rectangle 23"/>
          <p:cNvSpPr>
            <a:spLocks noGrp="1" noChangeArrowheads="1"/>
          </p:cNvSpPr>
          <p:nvPr>
            <p:ph type="sldNum" sz="quarter" idx="11"/>
          </p:nvPr>
        </p:nvSpPr>
        <p:spPr>
          <a:xfrm>
            <a:off x="8515350" y="139700"/>
            <a:ext cx="310754" cy="134938"/>
          </a:xfrm>
          <a:prstGeom prst="rect">
            <a:avLst/>
          </a:prstGeom>
        </p:spPr>
        <p:txBody>
          <a:bodyPr/>
          <a:lstStyle>
            <a:lvl1pPr eaLnBrk="0" hangingPunct="0">
              <a:defRPr/>
            </a:lvl1pPr>
          </a:lstStyle>
          <a:p>
            <a:pPr algn="l" rtl="0" fontAlgn="base">
              <a:spcBef>
                <a:spcPct val="0"/>
              </a:spcBef>
              <a:spcAft>
                <a:spcPct val="0"/>
              </a:spcAft>
              <a:defRPr/>
            </a:pPr>
            <a:fld id="{7F772C2C-C18D-44A2-9C41-B105EF898AFD}" type="slidenum">
              <a:rPr lang="en-GB" altLang="en-US" sz="3200">
                <a:solidFill>
                  <a:srgbClr val="000000"/>
                </a:solidFill>
                <a:latin typeface="Verdana" pitchFamily="34" charset="0"/>
                <a:cs typeface="Arial" pitchFamily="34" charset="0"/>
              </a:rPr>
              <a:pPr algn="l" rtl="0"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3521164412"/>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rompe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rtl="0"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8" name="Rectangle 3"/>
          <p:cNvSpPr>
            <a:spLocks noGrp="1" noChangeArrowheads="1"/>
          </p:cNvSpPr>
          <p:nvPr>
            <p:ph type="subTitle" idx="14"/>
          </p:nvPr>
        </p:nvSpPr>
        <p:spPr>
          <a:xfrm>
            <a:off x="316800" y="514567"/>
            <a:ext cx="8510400" cy="171520"/>
          </a:xfrm>
          <a:extLst>
            <a:ext uri="{909E8E84-426E-40DD-AFC4-6F175D3DCCD1}">
              <a14:hiddenFill xmlns:a14="http://schemas.microsoft.com/office/drawing/2010/main">
                <a:solidFill>
                  <a:schemeClr val="accent1"/>
                </a:solidFill>
              </a14:hiddenFill>
            </a:ext>
          </a:extLst>
        </p:spPr>
        <p:txBody>
          <a:bodyPr wrap="none" lIns="18000" anchor="ctr">
            <a:noAutofit/>
          </a:bodyPr>
          <a:lstStyle>
            <a:lvl1pPr marL="0" indent="0" algn="l">
              <a:buFontTx/>
              <a:buNone/>
              <a:defRPr sz="1467" baseline="0"/>
            </a:lvl1pPr>
          </a:lstStyle>
          <a:p>
            <a:pPr lvl="0"/>
            <a:r>
              <a:rPr lang="en-US" noProof="0" smtClean="0"/>
              <a:t>Click to edit Master subtitle style</a:t>
            </a:r>
            <a:endParaRPr lang="en-GB" noProof="0" dirty="0" smtClean="0"/>
          </a:p>
        </p:txBody>
      </p:sp>
      <p:sp>
        <p:nvSpPr>
          <p:cNvPr id="10"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9"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Rectangle 23"/>
          <p:cNvSpPr>
            <a:spLocks noGrp="1" noChangeArrowheads="1"/>
          </p:cNvSpPr>
          <p:nvPr>
            <p:ph type="sldNum" sz="quarter" idx="15"/>
          </p:nvPr>
        </p:nvSpPr>
        <p:spPr>
          <a:xfrm>
            <a:off x="8515350" y="139700"/>
            <a:ext cx="310754" cy="134938"/>
          </a:xfrm>
          <a:prstGeom prst="rect">
            <a:avLst/>
          </a:prstGeom>
        </p:spPr>
        <p:txBody>
          <a:bodyPr/>
          <a:lstStyle>
            <a:lvl1pPr eaLnBrk="0" hangingPunct="0">
              <a:defRPr/>
            </a:lvl1pPr>
          </a:lstStyle>
          <a:p>
            <a:pPr algn="l" rtl="0" fontAlgn="base">
              <a:spcBef>
                <a:spcPct val="0"/>
              </a:spcBef>
              <a:spcAft>
                <a:spcPct val="0"/>
              </a:spcAft>
              <a:defRPr/>
            </a:pPr>
            <a:fld id="{7D60DDF8-FBA5-41F7-AE52-CCD9E6F6174B}" type="slidenum">
              <a:rPr lang="en-GB" altLang="en-US" sz="3200">
                <a:solidFill>
                  <a:srgbClr val="000000"/>
                </a:solidFill>
                <a:latin typeface="Verdana" pitchFamily="34" charset="0"/>
                <a:cs typeface="Arial" pitchFamily="34" charset="0"/>
              </a:rPr>
              <a:pPr algn="l" rtl="0"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3800855912"/>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rtl="0"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8" name="Rectangle 3"/>
          <p:cNvSpPr>
            <a:spLocks noGrp="1" noChangeArrowheads="1"/>
          </p:cNvSpPr>
          <p:nvPr>
            <p:ph type="subTitle" idx="14"/>
          </p:nvPr>
        </p:nvSpPr>
        <p:spPr>
          <a:xfrm>
            <a:off x="316800" y="1209111"/>
            <a:ext cx="8510400" cy="266301"/>
          </a:xfrm>
          <a:extLst>
            <a:ext uri="{909E8E84-426E-40DD-AFC4-6F175D3DCCD1}">
              <a14:hiddenFill xmlns:a14="http://schemas.microsoft.com/office/drawing/2010/main">
                <a:solidFill>
                  <a:schemeClr val="accent1"/>
                </a:solidFill>
              </a14:hiddenFill>
            </a:ext>
          </a:extLst>
        </p:spPr>
        <p:txBody>
          <a:bodyPr wrap="none" lIns="18000" anchor="ctr"/>
          <a:lstStyle>
            <a:lvl1pPr marL="0" indent="0" algn="l">
              <a:buFontTx/>
              <a:buNone/>
              <a:defRPr sz="1467" baseline="0"/>
            </a:lvl1pPr>
          </a:lstStyle>
          <a:p>
            <a:pPr lvl="0"/>
            <a:r>
              <a:rPr lang="en-US" noProof="0" smtClean="0"/>
              <a:t>Click to edit Master subtitle style</a:t>
            </a:r>
            <a:endParaRPr lang="en-GB" noProof="0" dirty="0" smtClean="0"/>
          </a:p>
        </p:txBody>
      </p:sp>
      <p:sp>
        <p:nvSpPr>
          <p:cNvPr id="13"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9" name="Content Placeholder 2"/>
          <p:cNvSpPr>
            <a:spLocks noGrp="1"/>
          </p:cNvSpPr>
          <p:nvPr>
            <p:ph idx="1"/>
          </p:nvPr>
        </p:nvSpPr>
        <p:spPr>
          <a:xfrm>
            <a:off x="316800" y="1749631"/>
            <a:ext cx="85104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Rectangle 23"/>
          <p:cNvSpPr>
            <a:spLocks noGrp="1" noChangeArrowheads="1"/>
          </p:cNvSpPr>
          <p:nvPr>
            <p:ph type="sldNum" sz="quarter" idx="15"/>
          </p:nvPr>
        </p:nvSpPr>
        <p:spPr>
          <a:xfrm>
            <a:off x="8515350" y="139700"/>
            <a:ext cx="310754" cy="134938"/>
          </a:xfrm>
          <a:prstGeom prst="rect">
            <a:avLst/>
          </a:prstGeom>
        </p:spPr>
        <p:txBody>
          <a:bodyPr/>
          <a:lstStyle>
            <a:lvl1pPr eaLnBrk="0" hangingPunct="0">
              <a:defRPr/>
            </a:lvl1pPr>
          </a:lstStyle>
          <a:p>
            <a:pPr algn="l" rtl="0" fontAlgn="base">
              <a:spcBef>
                <a:spcPct val="0"/>
              </a:spcBef>
              <a:spcAft>
                <a:spcPct val="0"/>
              </a:spcAft>
              <a:defRPr/>
            </a:pPr>
            <a:fld id="{681680AC-5241-444D-ADBF-6AE20B00554A}" type="slidenum">
              <a:rPr lang="en-GB" altLang="en-US" sz="3200">
                <a:solidFill>
                  <a:srgbClr val="000000"/>
                </a:solidFill>
                <a:latin typeface="Verdana" pitchFamily="34" charset="0"/>
                <a:cs typeface="Arial" pitchFamily="34" charset="0"/>
              </a:rPr>
              <a:pPr algn="l" rtl="0"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4186679040"/>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rtl="0"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2" name="Title 1"/>
          <p:cNvSpPr>
            <a:spLocks noGrp="1"/>
          </p:cNvSpPr>
          <p:nvPr>
            <p:ph type="title"/>
          </p:nvPr>
        </p:nvSpPr>
        <p:spPr>
          <a:xfrm>
            <a:off x="318821" y="687228"/>
            <a:ext cx="6692499" cy="5006607"/>
          </a:xfrm>
        </p:spPr>
        <p:txBody>
          <a:bodyPr tIns="57600" anchor="t"/>
          <a:lstStyle>
            <a:lvl1pPr>
              <a:lnSpc>
                <a:spcPct val="90000"/>
              </a:lnSpc>
              <a:defRPr sz="8000" spc="-200"/>
            </a:lvl1pPr>
          </a:lstStyle>
          <a:p>
            <a:r>
              <a:rPr lang="en-US" noProof="0" smtClean="0"/>
              <a:t>Click to edit Master title style</a:t>
            </a:r>
            <a:endParaRPr lang="en-GB" noProof="0" dirty="0"/>
          </a:p>
        </p:txBody>
      </p:sp>
      <p:sp>
        <p:nvSpPr>
          <p:cNvPr id="4" name="Rectangle 23"/>
          <p:cNvSpPr>
            <a:spLocks noGrp="1" noChangeArrowheads="1"/>
          </p:cNvSpPr>
          <p:nvPr>
            <p:ph type="sldNum" sz="quarter" idx="10"/>
          </p:nvPr>
        </p:nvSpPr>
        <p:spPr>
          <a:xfrm>
            <a:off x="8515350" y="139700"/>
            <a:ext cx="310754" cy="134938"/>
          </a:xfrm>
          <a:prstGeom prst="rect">
            <a:avLst/>
          </a:prstGeom>
        </p:spPr>
        <p:txBody>
          <a:bodyPr/>
          <a:lstStyle>
            <a:lvl1pPr eaLnBrk="0" hangingPunct="0">
              <a:defRPr/>
            </a:lvl1pPr>
          </a:lstStyle>
          <a:p>
            <a:pPr algn="l" rtl="0" fontAlgn="base">
              <a:spcBef>
                <a:spcPct val="0"/>
              </a:spcBef>
              <a:spcAft>
                <a:spcPct val="0"/>
              </a:spcAft>
              <a:defRPr/>
            </a:pPr>
            <a:fld id="{64A22FD5-9BF4-48E6-8B38-90FCB4F8468D}" type="slidenum">
              <a:rPr lang="en-GB" altLang="en-US" sz="3200">
                <a:solidFill>
                  <a:srgbClr val="000000"/>
                </a:solidFill>
                <a:latin typeface="Verdana" pitchFamily="34" charset="0"/>
                <a:cs typeface="Arial" pitchFamily="34" charset="0"/>
              </a:rPr>
              <a:pPr algn="l" rtl="0"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696488513"/>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placeholders horizontal">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rtl="0"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1"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24" name="Content Placeholder 2"/>
          <p:cNvSpPr>
            <a:spLocks noGrp="1"/>
          </p:cNvSpPr>
          <p:nvPr>
            <p:ph idx="1"/>
          </p:nvPr>
        </p:nvSpPr>
        <p:spPr>
          <a:xfrm>
            <a:off x="316800" y="1749632"/>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5" name="Content Placeholder 2"/>
          <p:cNvSpPr>
            <a:spLocks noGrp="1"/>
          </p:cNvSpPr>
          <p:nvPr>
            <p:ph idx="25"/>
          </p:nvPr>
        </p:nvSpPr>
        <p:spPr>
          <a:xfrm>
            <a:off x="316800" y="3831307"/>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Rectangle 23"/>
          <p:cNvSpPr>
            <a:spLocks noGrp="1" noChangeArrowheads="1"/>
          </p:cNvSpPr>
          <p:nvPr>
            <p:ph type="sldNum" sz="quarter" idx="26"/>
          </p:nvPr>
        </p:nvSpPr>
        <p:spPr>
          <a:xfrm>
            <a:off x="8515350" y="139700"/>
            <a:ext cx="310754" cy="134938"/>
          </a:xfrm>
          <a:prstGeom prst="rect">
            <a:avLst/>
          </a:prstGeom>
        </p:spPr>
        <p:txBody>
          <a:bodyPr/>
          <a:lstStyle>
            <a:lvl1pPr eaLnBrk="0" hangingPunct="0">
              <a:defRPr/>
            </a:lvl1pPr>
          </a:lstStyle>
          <a:p>
            <a:pPr algn="l" rtl="0" fontAlgn="base">
              <a:spcBef>
                <a:spcPct val="0"/>
              </a:spcBef>
              <a:spcAft>
                <a:spcPct val="0"/>
              </a:spcAft>
              <a:defRPr/>
            </a:pPr>
            <a:fld id="{16BBB202-6557-43B6-A7C9-24AF2CD9F33C}" type="slidenum">
              <a:rPr lang="en-GB" altLang="en-US" sz="3200">
                <a:solidFill>
                  <a:srgbClr val="000000"/>
                </a:solidFill>
                <a:latin typeface="Verdana" pitchFamily="34" charset="0"/>
                <a:cs typeface="Arial" pitchFamily="34" charset="0"/>
              </a:rPr>
              <a:pPr algn="l" rtl="0"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1011107879"/>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 placeholders">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rtl="0"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2"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27" name="Content Placeholder 2"/>
          <p:cNvSpPr>
            <a:spLocks noGrp="1"/>
          </p:cNvSpPr>
          <p:nvPr>
            <p:ph idx="1"/>
          </p:nvPr>
        </p:nvSpPr>
        <p:spPr>
          <a:xfrm>
            <a:off x="316801" y="1749631"/>
            <a:ext cx="2623250"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8" name="Content Placeholder 2"/>
          <p:cNvSpPr>
            <a:spLocks noGrp="1"/>
          </p:cNvSpPr>
          <p:nvPr>
            <p:ph idx="10"/>
          </p:nvPr>
        </p:nvSpPr>
        <p:spPr>
          <a:xfrm>
            <a:off x="3260376" y="1749631"/>
            <a:ext cx="2623250"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9" name="Content Placeholder 2"/>
          <p:cNvSpPr>
            <a:spLocks noGrp="1"/>
          </p:cNvSpPr>
          <p:nvPr>
            <p:ph idx="11"/>
          </p:nvPr>
        </p:nvSpPr>
        <p:spPr>
          <a:xfrm>
            <a:off x="6203950" y="1749631"/>
            <a:ext cx="2623250"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7" name="Rectangle 23"/>
          <p:cNvSpPr>
            <a:spLocks noGrp="1" noChangeArrowheads="1"/>
          </p:cNvSpPr>
          <p:nvPr>
            <p:ph type="sldNum" sz="quarter" idx="12"/>
          </p:nvPr>
        </p:nvSpPr>
        <p:spPr>
          <a:xfrm>
            <a:off x="8515350" y="139700"/>
            <a:ext cx="310754" cy="134938"/>
          </a:xfrm>
          <a:prstGeom prst="rect">
            <a:avLst/>
          </a:prstGeom>
        </p:spPr>
        <p:txBody>
          <a:bodyPr/>
          <a:lstStyle>
            <a:lvl1pPr eaLnBrk="0" hangingPunct="0">
              <a:defRPr/>
            </a:lvl1pPr>
          </a:lstStyle>
          <a:p>
            <a:pPr algn="l" rtl="0" fontAlgn="base">
              <a:spcBef>
                <a:spcPct val="0"/>
              </a:spcBef>
              <a:spcAft>
                <a:spcPct val="0"/>
              </a:spcAft>
              <a:defRPr/>
            </a:pPr>
            <a:fld id="{60636849-A8B1-416E-82D4-78D3ACB69711}" type="slidenum">
              <a:rPr lang="en-GB" altLang="en-US" sz="3200">
                <a:solidFill>
                  <a:srgbClr val="000000"/>
                </a:solidFill>
                <a:latin typeface="Verdana" pitchFamily="34" charset="0"/>
                <a:cs typeface="Arial" pitchFamily="34" charset="0"/>
              </a:rPr>
              <a:pPr algn="l" rtl="0"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3445403298"/>
      </p:ext>
    </p:ext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 placeholders">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rtl="0"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3"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37" name="Content Placeholder 2"/>
          <p:cNvSpPr>
            <a:spLocks noGrp="1"/>
          </p:cNvSpPr>
          <p:nvPr>
            <p:ph idx="1"/>
          </p:nvPr>
        </p:nvSpPr>
        <p:spPr>
          <a:xfrm>
            <a:off x="316801" y="1749631"/>
            <a:ext cx="1888237"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8" name="Content Placeholder 2"/>
          <p:cNvSpPr>
            <a:spLocks noGrp="1"/>
          </p:cNvSpPr>
          <p:nvPr>
            <p:ph idx="10"/>
          </p:nvPr>
        </p:nvSpPr>
        <p:spPr>
          <a:xfrm>
            <a:off x="2521838" y="1749631"/>
            <a:ext cx="1888237"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9" name="Content Placeholder 2"/>
          <p:cNvSpPr>
            <a:spLocks noGrp="1"/>
          </p:cNvSpPr>
          <p:nvPr>
            <p:ph idx="11"/>
          </p:nvPr>
        </p:nvSpPr>
        <p:spPr>
          <a:xfrm>
            <a:off x="4726875" y="1749631"/>
            <a:ext cx="1888237"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0" name="Content Placeholder 2"/>
          <p:cNvSpPr>
            <a:spLocks noGrp="1"/>
          </p:cNvSpPr>
          <p:nvPr>
            <p:ph idx="12"/>
          </p:nvPr>
        </p:nvSpPr>
        <p:spPr>
          <a:xfrm>
            <a:off x="6938964" y="1749631"/>
            <a:ext cx="1888237" cy="3941052"/>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Rectangle 23"/>
          <p:cNvSpPr>
            <a:spLocks noGrp="1" noChangeArrowheads="1"/>
          </p:cNvSpPr>
          <p:nvPr>
            <p:ph type="sldNum" sz="quarter" idx="13"/>
          </p:nvPr>
        </p:nvSpPr>
        <p:spPr>
          <a:xfrm>
            <a:off x="8515350" y="139700"/>
            <a:ext cx="310754" cy="134938"/>
          </a:xfrm>
          <a:prstGeom prst="rect">
            <a:avLst/>
          </a:prstGeom>
        </p:spPr>
        <p:txBody>
          <a:bodyPr/>
          <a:lstStyle>
            <a:lvl1pPr eaLnBrk="0" hangingPunct="0">
              <a:defRPr/>
            </a:lvl1pPr>
          </a:lstStyle>
          <a:p>
            <a:pPr algn="l" rtl="0" fontAlgn="base">
              <a:spcBef>
                <a:spcPct val="0"/>
              </a:spcBef>
              <a:spcAft>
                <a:spcPct val="0"/>
              </a:spcAft>
              <a:defRPr/>
            </a:pPr>
            <a:fld id="{C440B875-89A8-48B3-AA2E-5BF7BB85B395}" type="slidenum">
              <a:rPr lang="en-GB" altLang="en-US" sz="3200">
                <a:solidFill>
                  <a:srgbClr val="000000"/>
                </a:solidFill>
                <a:latin typeface="Verdana" pitchFamily="34" charset="0"/>
                <a:cs typeface="Arial" pitchFamily="34" charset="0"/>
              </a:rPr>
              <a:pPr algn="l" rtl="0"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141783317"/>
      </p:ext>
    </p:ext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placeholders horizontal">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rtl="0"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3"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10" name="Content Placeholder 2"/>
          <p:cNvSpPr>
            <a:spLocks noGrp="1"/>
          </p:cNvSpPr>
          <p:nvPr>
            <p:ph idx="10"/>
          </p:nvPr>
        </p:nvSpPr>
        <p:spPr>
          <a:xfrm>
            <a:off x="4730400" y="1749632"/>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Content Placeholder 2"/>
          <p:cNvSpPr>
            <a:spLocks noGrp="1"/>
          </p:cNvSpPr>
          <p:nvPr>
            <p:ph idx="26"/>
          </p:nvPr>
        </p:nvSpPr>
        <p:spPr>
          <a:xfrm>
            <a:off x="316801" y="1749632"/>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Content Placeholder 2"/>
          <p:cNvSpPr>
            <a:spLocks noGrp="1"/>
          </p:cNvSpPr>
          <p:nvPr>
            <p:ph idx="27"/>
          </p:nvPr>
        </p:nvSpPr>
        <p:spPr>
          <a:xfrm>
            <a:off x="4729512" y="3831308"/>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5" name="Content Placeholder 2"/>
          <p:cNvSpPr>
            <a:spLocks noGrp="1"/>
          </p:cNvSpPr>
          <p:nvPr>
            <p:ph idx="28"/>
          </p:nvPr>
        </p:nvSpPr>
        <p:spPr>
          <a:xfrm>
            <a:off x="315913" y="3831308"/>
            <a:ext cx="40968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Rectangle 23"/>
          <p:cNvSpPr>
            <a:spLocks noGrp="1" noChangeArrowheads="1"/>
          </p:cNvSpPr>
          <p:nvPr>
            <p:ph type="sldNum" sz="quarter" idx="29"/>
          </p:nvPr>
        </p:nvSpPr>
        <p:spPr>
          <a:xfrm>
            <a:off x="8515350" y="139700"/>
            <a:ext cx="310754" cy="134938"/>
          </a:xfrm>
          <a:prstGeom prst="rect">
            <a:avLst/>
          </a:prstGeom>
        </p:spPr>
        <p:txBody>
          <a:bodyPr/>
          <a:lstStyle>
            <a:lvl1pPr eaLnBrk="0" hangingPunct="0">
              <a:defRPr/>
            </a:lvl1pPr>
          </a:lstStyle>
          <a:p>
            <a:pPr algn="l" rtl="0" fontAlgn="base">
              <a:spcBef>
                <a:spcPct val="0"/>
              </a:spcBef>
              <a:spcAft>
                <a:spcPct val="0"/>
              </a:spcAft>
              <a:defRPr/>
            </a:pPr>
            <a:fld id="{85C685A0-7656-4189-853E-447C594F1D30}" type="slidenum">
              <a:rPr lang="en-GB" altLang="en-US" sz="3200">
                <a:solidFill>
                  <a:srgbClr val="000000"/>
                </a:solidFill>
                <a:latin typeface="Verdana" pitchFamily="34" charset="0"/>
                <a:cs typeface="Arial" pitchFamily="34" charset="0"/>
              </a:rPr>
              <a:pPr algn="l" rtl="0"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239807311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3ECABD-37CC-4D1C-BDA1-E6E3B3C5889C}" type="datetimeFigureOut">
              <a:rPr lang="fa-IR" smtClean="0"/>
              <a:t>05/20/1438</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42D40053-6536-4EA6-B54F-3D15289C2E16}" type="slidenum">
              <a:rPr lang="fa-IR" smtClean="0"/>
              <a:t>‹#›</a:t>
            </a:fld>
            <a:endParaRPr lang="fa-IR"/>
          </a:p>
        </p:txBody>
      </p:sp>
    </p:spTree>
    <p:extLst>
      <p:ext uri="{BB962C8B-B14F-4D97-AF65-F5344CB8AC3E}">
        <p14:creationId xmlns:p14="http://schemas.microsoft.com/office/powerpoint/2010/main" val="41221826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 placeholders horizontal">
    <p:spTree>
      <p:nvGrpSpPr>
        <p:cNvPr id="1" name=""/>
        <p:cNvGrpSpPr/>
        <p:nvPr/>
      </p:nvGrpSpPr>
      <p:grpSpPr>
        <a:xfrm>
          <a:off x="0" y="0"/>
          <a:ext cx="0" cy="0"/>
          <a:chOff x="0" y="0"/>
          <a:chExt cx="0" cy="0"/>
        </a:xfrm>
      </p:grpSpPr>
      <p:sp>
        <p:nvSpPr>
          <p:cNvPr id="9" name="TextBox 8"/>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rtl="0"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21"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33" name="Content Placeholder 2"/>
          <p:cNvSpPr>
            <a:spLocks noGrp="1"/>
          </p:cNvSpPr>
          <p:nvPr>
            <p:ph idx="1"/>
          </p:nvPr>
        </p:nvSpPr>
        <p:spPr>
          <a:xfrm>
            <a:off x="316801" y="1749632"/>
            <a:ext cx="2623250" cy="1862527"/>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4" name="Content Placeholder 2"/>
          <p:cNvSpPr>
            <a:spLocks noGrp="1"/>
          </p:cNvSpPr>
          <p:nvPr>
            <p:ph idx="10"/>
          </p:nvPr>
        </p:nvSpPr>
        <p:spPr>
          <a:xfrm>
            <a:off x="3260376" y="1749632"/>
            <a:ext cx="2623250" cy="1862527"/>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5" name="Content Placeholder 2"/>
          <p:cNvSpPr>
            <a:spLocks noGrp="1"/>
          </p:cNvSpPr>
          <p:nvPr>
            <p:ph idx="11"/>
          </p:nvPr>
        </p:nvSpPr>
        <p:spPr>
          <a:xfrm>
            <a:off x="6203950" y="1749632"/>
            <a:ext cx="2623250" cy="1862527"/>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2"/>
          </p:nvPr>
        </p:nvSpPr>
        <p:spPr>
          <a:xfrm>
            <a:off x="316801" y="3831308"/>
            <a:ext cx="2623250" cy="1862527"/>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8" name="Content Placeholder 2"/>
          <p:cNvSpPr>
            <a:spLocks noGrp="1"/>
          </p:cNvSpPr>
          <p:nvPr>
            <p:ph idx="13"/>
          </p:nvPr>
        </p:nvSpPr>
        <p:spPr>
          <a:xfrm>
            <a:off x="3260376" y="3831308"/>
            <a:ext cx="2623250" cy="1862527"/>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9" name="Content Placeholder 2"/>
          <p:cNvSpPr>
            <a:spLocks noGrp="1"/>
          </p:cNvSpPr>
          <p:nvPr>
            <p:ph idx="14"/>
          </p:nvPr>
        </p:nvSpPr>
        <p:spPr>
          <a:xfrm>
            <a:off x="6203950" y="3831308"/>
            <a:ext cx="2623250" cy="1862527"/>
          </a:xfrm>
        </p:spPr>
        <p:txBody>
          <a:bodyPr>
            <a:normAutofit/>
          </a:bodyPr>
          <a:lstStyle>
            <a:lvl1pPr>
              <a:buClr>
                <a:schemeClr val="accent1"/>
              </a:buClr>
              <a:defRPr sz="1867">
                <a:solidFill>
                  <a:schemeClr val="accent2"/>
                </a:solidFill>
              </a:defRPr>
            </a:lvl1pPr>
            <a:lvl2pPr>
              <a:buClr>
                <a:schemeClr val="tx2"/>
              </a:buClr>
              <a:defRPr sz="1600">
                <a:solidFill>
                  <a:schemeClr val="accent2"/>
                </a:solidFill>
              </a:defRPr>
            </a:lvl2pPr>
            <a:lvl3pPr>
              <a:buClr>
                <a:schemeClr val="accent5"/>
              </a:buClr>
              <a:defRPr sz="1467">
                <a:solidFill>
                  <a:schemeClr val="accent2"/>
                </a:solidFill>
              </a:defRPr>
            </a:lvl3pPr>
            <a:lvl4pPr>
              <a:buClr>
                <a:schemeClr val="accent3"/>
              </a:buClr>
              <a:defRPr sz="1400">
                <a:solidFill>
                  <a:schemeClr val="accent2"/>
                </a:solidFill>
              </a:defRPr>
            </a:lvl4pPr>
            <a:lvl5pPr>
              <a:buClr>
                <a:srgbClr val="001423"/>
              </a:buClr>
              <a:defRPr sz="1333">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Rectangle 23"/>
          <p:cNvSpPr>
            <a:spLocks noGrp="1" noChangeArrowheads="1"/>
          </p:cNvSpPr>
          <p:nvPr>
            <p:ph type="sldNum" sz="quarter" idx="15"/>
          </p:nvPr>
        </p:nvSpPr>
        <p:spPr>
          <a:xfrm>
            <a:off x="8515350" y="139700"/>
            <a:ext cx="310754" cy="134938"/>
          </a:xfrm>
          <a:prstGeom prst="rect">
            <a:avLst/>
          </a:prstGeom>
        </p:spPr>
        <p:txBody>
          <a:bodyPr/>
          <a:lstStyle>
            <a:lvl1pPr eaLnBrk="0" hangingPunct="0">
              <a:defRPr/>
            </a:lvl1pPr>
          </a:lstStyle>
          <a:p>
            <a:pPr algn="l" rtl="0" fontAlgn="base">
              <a:spcBef>
                <a:spcPct val="0"/>
              </a:spcBef>
              <a:spcAft>
                <a:spcPct val="0"/>
              </a:spcAft>
              <a:defRPr/>
            </a:pPr>
            <a:fld id="{5947C177-66E5-4655-8C65-258A53CBD345}" type="slidenum">
              <a:rPr lang="en-GB" altLang="en-US" sz="3200">
                <a:solidFill>
                  <a:srgbClr val="000000"/>
                </a:solidFill>
                <a:latin typeface="Verdana" pitchFamily="34" charset="0"/>
                <a:cs typeface="Arial" pitchFamily="34" charset="0"/>
              </a:rPr>
              <a:pPr algn="l" rtl="0"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2385792606"/>
      </p:ext>
    </p:extLst>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6858000"/>
          </a:xfr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3" name="Slide Number Placeholder 23"/>
          <p:cNvSpPr>
            <a:spLocks noGrp="1" noChangeArrowheads="1"/>
          </p:cNvSpPr>
          <p:nvPr>
            <p:ph type="sldNum" sz="quarter" idx="15"/>
          </p:nvPr>
        </p:nvSpPr>
        <p:spPr>
          <a:xfrm>
            <a:off x="8515350" y="139700"/>
            <a:ext cx="310754" cy="134938"/>
          </a:xfrm>
          <a:prstGeom prst="rect">
            <a:avLst/>
          </a:prstGeom>
        </p:spPr>
        <p:txBody>
          <a:bodyPr/>
          <a:lstStyle>
            <a:lvl1pPr eaLnBrk="0" hangingPunct="0">
              <a:defRPr>
                <a:solidFill>
                  <a:srgbClr val="FFFFFF"/>
                </a:solidFill>
              </a:defRPr>
            </a:lvl1pPr>
          </a:lstStyle>
          <a:p>
            <a:pPr algn="l" rtl="0" fontAlgn="base">
              <a:spcBef>
                <a:spcPct val="0"/>
              </a:spcBef>
              <a:spcAft>
                <a:spcPct val="0"/>
              </a:spcAft>
              <a:defRPr/>
            </a:pPr>
            <a:fld id="{DE2EDD92-0694-44FF-B4B0-C6BB62CAE11E}" type="slidenum">
              <a:rPr lang="en-GB" altLang="en-US" sz="3200">
                <a:latin typeface="Verdana" pitchFamily="34" charset="0"/>
                <a:cs typeface="Arial" pitchFamily="34" charset="0"/>
              </a:rPr>
              <a:pPr algn="l" rtl="0" fontAlgn="base">
                <a:spcBef>
                  <a:spcPct val="0"/>
                </a:spcBef>
                <a:spcAft>
                  <a:spcPct val="0"/>
                </a:spcAft>
                <a:defRPr/>
              </a:pPr>
              <a:t>‹#›</a:t>
            </a:fld>
            <a:endParaRPr lang="en-GB" altLang="en-US" sz="3200">
              <a:latin typeface="Verdana" pitchFamily="34" charset="0"/>
              <a:cs typeface="Arial" pitchFamily="34" charset="0"/>
            </a:endParaRPr>
          </a:p>
        </p:txBody>
      </p:sp>
    </p:spTree>
    <p:extLst>
      <p:ext uri="{BB962C8B-B14F-4D97-AF65-F5344CB8AC3E}">
        <p14:creationId xmlns:p14="http://schemas.microsoft.com/office/powerpoint/2010/main" val="147818737"/>
      </p:ext>
    </p:extLst>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Image top squar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rtl="0"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9" name="Picture Placeholder 8"/>
          <p:cNvSpPr>
            <a:spLocks noGrp="1"/>
          </p:cNvSpPr>
          <p:nvPr>
            <p:ph type="pic" sz="quarter" idx="14"/>
          </p:nvPr>
        </p:nvSpPr>
        <p:spPr>
          <a:xfrm>
            <a:off x="0" y="1"/>
            <a:ext cx="9144000" cy="3531909"/>
          </a:xfr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18" name="Content Placeholder 2"/>
          <p:cNvSpPr>
            <a:spLocks noGrp="1"/>
          </p:cNvSpPr>
          <p:nvPr>
            <p:ph idx="25"/>
          </p:nvPr>
        </p:nvSpPr>
        <p:spPr>
          <a:xfrm>
            <a:off x="316800" y="3831307"/>
            <a:ext cx="8510400" cy="1862527"/>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5" name="Slide Number Placeholder 23"/>
          <p:cNvSpPr>
            <a:spLocks noGrp="1" noChangeArrowheads="1"/>
          </p:cNvSpPr>
          <p:nvPr>
            <p:ph type="sldNum" sz="quarter" idx="26"/>
          </p:nvPr>
        </p:nvSpPr>
        <p:spPr>
          <a:xfrm>
            <a:off x="8515350" y="139700"/>
            <a:ext cx="310754" cy="134938"/>
          </a:xfrm>
          <a:prstGeom prst="rect">
            <a:avLst/>
          </a:prstGeom>
        </p:spPr>
        <p:txBody>
          <a:bodyPr/>
          <a:lstStyle>
            <a:lvl1pPr eaLnBrk="0" hangingPunct="0">
              <a:defRPr>
                <a:solidFill>
                  <a:srgbClr val="FFFFFF"/>
                </a:solidFill>
              </a:defRPr>
            </a:lvl1pPr>
          </a:lstStyle>
          <a:p>
            <a:pPr algn="l" rtl="0" fontAlgn="base">
              <a:spcBef>
                <a:spcPct val="0"/>
              </a:spcBef>
              <a:spcAft>
                <a:spcPct val="0"/>
              </a:spcAft>
              <a:defRPr/>
            </a:pPr>
            <a:fld id="{23E2940C-DBD7-4DD4-8A5F-07410AFBC59F}" type="slidenum">
              <a:rPr lang="en-GB" altLang="en-US" sz="3200">
                <a:latin typeface="Verdana" pitchFamily="34" charset="0"/>
                <a:cs typeface="Arial" pitchFamily="34" charset="0"/>
              </a:rPr>
              <a:pPr algn="l" rtl="0" fontAlgn="base">
                <a:spcBef>
                  <a:spcPct val="0"/>
                </a:spcBef>
                <a:spcAft>
                  <a:spcPct val="0"/>
                </a:spcAft>
                <a:defRPr/>
              </a:pPr>
              <a:t>‹#›</a:t>
            </a:fld>
            <a:endParaRPr lang="en-GB" altLang="en-US" sz="3200">
              <a:latin typeface="Verdana" pitchFamily="34" charset="0"/>
              <a:cs typeface="Arial" pitchFamily="34" charset="0"/>
            </a:endParaRPr>
          </a:p>
        </p:txBody>
      </p:sp>
    </p:spTree>
    <p:extLst>
      <p:ext uri="{BB962C8B-B14F-4D97-AF65-F5344CB8AC3E}">
        <p14:creationId xmlns:p14="http://schemas.microsoft.com/office/powerpoint/2010/main" val="2953906338"/>
      </p:ext>
    </p:extLst>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mage middle squar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rtl="0"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9" name="Picture Placeholder 8"/>
          <p:cNvSpPr>
            <a:spLocks noGrp="1"/>
          </p:cNvSpPr>
          <p:nvPr>
            <p:ph type="pic" sz="quarter" idx="14"/>
          </p:nvPr>
        </p:nvSpPr>
        <p:spPr>
          <a:xfrm>
            <a:off x="0" y="1749633"/>
            <a:ext cx="9144000" cy="3941051"/>
          </a:xfr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5" name="Rectangle 23"/>
          <p:cNvSpPr>
            <a:spLocks noGrp="1" noChangeArrowheads="1"/>
          </p:cNvSpPr>
          <p:nvPr>
            <p:ph type="sldNum" sz="quarter" idx="15"/>
          </p:nvPr>
        </p:nvSpPr>
        <p:spPr>
          <a:xfrm>
            <a:off x="8515350" y="139700"/>
            <a:ext cx="310754" cy="134938"/>
          </a:xfrm>
          <a:prstGeom prst="rect">
            <a:avLst/>
          </a:prstGeom>
        </p:spPr>
        <p:txBody>
          <a:bodyPr/>
          <a:lstStyle>
            <a:lvl1pPr eaLnBrk="0" hangingPunct="0">
              <a:defRPr/>
            </a:lvl1pPr>
          </a:lstStyle>
          <a:p>
            <a:pPr algn="l" rtl="0" fontAlgn="base">
              <a:spcBef>
                <a:spcPct val="0"/>
              </a:spcBef>
              <a:spcAft>
                <a:spcPct val="0"/>
              </a:spcAft>
              <a:defRPr/>
            </a:pPr>
            <a:fld id="{EA23F155-96D1-490C-818F-801D81F27260}" type="slidenum">
              <a:rPr lang="en-GB" altLang="en-US" sz="3200">
                <a:solidFill>
                  <a:srgbClr val="000000"/>
                </a:solidFill>
                <a:latin typeface="Verdana" pitchFamily="34" charset="0"/>
                <a:cs typeface="Arial" pitchFamily="34" charset="0"/>
              </a:rPr>
              <a:pPr algn="l" rtl="0"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4068302887"/>
      </p:ext>
    </p:extLst>
  </p:cSld>
  <p:clrMapOvr>
    <a:masterClrMapping/>
  </p:clrMapOvr>
  <p:transition spd="slow"/>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left square">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4570810" y="6426200"/>
            <a:ext cx="3496865" cy="50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l" rtl="0"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9" name="Picture Placeholder 8"/>
          <p:cNvSpPr>
            <a:spLocks noGrp="1"/>
          </p:cNvSpPr>
          <p:nvPr>
            <p:ph type="pic" sz="quarter" idx="14"/>
          </p:nvPr>
        </p:nvSpPr>
        <p:spPr>
          <a:xfrm>
            <a:off x="0" y="0"/>
            <a:ext cx="4566390" cy="6858000"/>
          </a:xfr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15" name="Title 1"/>
          <p:cNvSpPr>
            <a:spLocks noGrp="1"/>
          </p:cNvSpPr>
          <p:nvPr>
            <p:ph type="title"/>
          </p:nvPr>
        </p:nvSpPr>
        <p:spPr>
          <a:xfrm>
            <a:off x="4873446" y="687228"/>
            <a:ext cx="3953755" cy="521883"/>
          </a:xfrm>
        </p:spPr>
        <p:txBody>
          <a:bodyPr/>
          <a:lstStyle>
            <a:lvl1pPr>
              <a:defRPr sz="3200"/>
            </a:lvl1pPr>
          </a:lstStyle>
          <a:p>
            <a:r>
              <a:rPr lang="en-US" noProof="0" smtClean="0"/>
              <a:t>Click to edit Master title style</a:t>
            </a:r>
            <a:endParaRPr lang="en-GB" noProof="0" dirty="0"/>
          </a:p>
        </p:txBody>
      </p:sp>
      <p:sp>
        <p:nvSpPr>
          <p:cNvPr id="14" name="Content Placeholder 2"/>
          <p:cNvSpPr>
            <a:spLocks noGrp="1"/>
          </p:cNvSpPr>
          <p:nvPr>
            <p:ph idx="11"/>
          </p:nvPr>
        </p:nvSpPr>
        <p:spPr>
          <a:xfrm>
            <a:off x="4873446" y="1749631"/>
            <a:ext cx="3953755" cy="3941052"/>
          </a:xfrm>
        </p:spPr>
        <p:txBody>
          <a:bodyPr>
            <a:normAutofit/>
          </a:bodyPr>
          <a:lstStyle>
            <a:lvl1pPr>
              <a:buClr>
                <a:schemeClr val="accent1"/>
              </a:buClr>
              <a:defRPr sz="2400">
                <a:solidFill>
                  <a:schemeClr val="accent2"/>
                </a:solidFill>
              </a:defRPr>
            </a:lvl1pPr>
            <a:lvl2pPr>
              <a:buClr>
                <a:schemeClr val="tx2"/>
              </a:buClr>
              <a:defRPr sz="2133">
                <a:solidFill>
                  <a:schemeClr val="accent2"/>
                </a:solidFill>
              </a:defRPr>
            </a:lvl2pPr>
            <a:lvl3pPr>
              <a:buClr>
                <a:schemeClr val="accent5"/>
              </a:buClr>
              <a:defRPr sz="1867">
                <a:solidFill>
                  <a:schemeClr val="accent2"/>
                </a:solidFill>
              </a:defRPr>
            </a:lvl3pPr>
            <a:lvl4pPr>
              <a:buClr>
                <a:schemeClr val="accent3"/>
              </a:buClr>
              <a:defRPr sz="1600">
                <a:solidFill>
                  <a:schemeClr val="accent2"/>
                </a:solidFill>
              </a:defRPr>
            </a:lvl4pPr>
            <a:lvl5pPr>
              <a:buClr>
                <a:srgbClr val="001423"/>
              </a:buClr>
              <a:defRPr sz="1467">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Slide Number Placeholder 23"/>
          <p:cNvSpPr>
            <a:spLocks noGrp="1" noChangeArrowheads="1"/>
          </p:cNvSpPr>
          <p:nvPr>
            <p:ph type="sldNum" sz="quarter" idx="15"/>
          </p:nvPr>
        </p:nvSpPr>
        <p:spPr>
          <a:xfrm>
            <a:off x="8515350" y="139700"/>
            <a:ext cx="310754" cy="134938"/>
          </a:xfrm>
          <a:prstGeom prst="rect">
            <a:avLst/>
          </a:prstGeom>
        </p:spPr>
        <p:txBody>
          <a:bodyPr/>
          <a:lstStyle>
            <a:lvl1pPr eaLnBrk="0" hangingPunct="0">
              <a:defRPr/>
            </a:lvl1pPr>
          </a:lstStyle>
          <a:p>
            <a:pPr algn="l" rtl="0" fontAlgn="base">
              <a:spcBef>
                <a:spcPct val="0"/>
              </a:spcBef>
              <a:spcAft>
                <a:spcPct val="0"/>
              </a:spcAft>
              <a:defRPr/>
            </a:pPr>
            <a:fld id="{E95C7F37-69DC-4666-8A8C-D54CE8CB9FB6}" type="slidenum">
              <a:rPr lang="en-GB" altLang="en-US" sz="3200">
                <a:solidFill>
                  <a:srgbClr val="000000"/>
                </a:solidFill>
                <a:latin typeface="Verdana" pitchFamily="34" charset="0"/>
                <a:cs typeface="Arial" pitchFamily="34" charset="0"/>
              </a:rPr>
              <a:pPr algn="l" rtl="0"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1865782843"/>
      </p:ext>
    </p:extLst>
  </p:cSld>
  <p:clrMapOvr>
    <a:masterClrMapping/>
  </p:clrMapOvr>
  <p:transition spd="slow"/>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large rounded">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rtl="0"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0" name="Picture Placeholder 8"/>
          <p:cNvSpPr>
            <a:spLocks noGrp="1"/>
          </p:cNvSpPr>
          <p:nvPr>
            <p:ph type="pic" sz="quarter" idx="14"/>
          </p:nvPr>
        </p:nvSpPr>
        <p:spPr>
          <a:xfrm>
            <a:off x="316800" y="1749633"/>
            <a:ext cx="8510400" cy="3941051"/>
          </a:xfrm>
          <a:prstGeom prst="roundRect">
            <a:avLst>
              <a:gd name="adj" fmla="val 4683"/>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5" name="Rectangle 23"/>
          <p:cNvSpPr>
            <a:spLocks noGrp="1" noChangeArrowheads="1"/>
          </p:cNvSpPr>
          <p:nvPr>
            <p:ph type="sldNum" sz="quarter" idx="15"/>
          </p:nvPr>
        </p:nvSpPr>
        <p:spPr>
          <a:xfrm>
            <a:off x="8515350" y="139700"/>
            <a:ext cx="310754" cy="134938"/>
          </a:xfrm>
          <a:prstGeom prst="rect">
            <a:avLst/>
          </a:prstGeom>
        </p:spPr>
        <p:txBody>
          <a:bodyPr/>
          <a:lstStyle>
            <a:lvl1pPr eaLnBrk="0" hangingPunct="0">
              <a:defRPr/>
            </a:lvl1pPr>
          </a:lstStyle>
          <a:p>
            <a:pPr algn="l" rtl="0" fontAlgn="base">
              <a:spcBef>
                <a:spcPct val="0"/>
              </a:spcBef>
              <a:spcAft>
                <a:spcPct val="0"/>
              </a:spcAft>
              <a:defRPr/>
            </a:pPr>
            <a:fld id="{DBA1365B-6B3A-4087-A271-8003135D9B4E}" type="slidenum">
              <a:rPr lang="en-GB" altLang="en-US" sz="3200">
                <a:solidFill>
                  <a:srgbClr val="000000"/>
                </a:solidFill>
                <a:latin typeface="Verdana" pitchFamily="34" charset="0"/>
                <a:cs typeface="Arial" pitchFamily="34" charset="0"/>
              </a:rPr>
              <a:pPr algn="l" rtl="0"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3922150493"/>
      </p:ext>
    </p:extLst>
  </p:cSld>
  <p:clrMapOvr>
    <a:masterClrMapping/>
  </p:clrMapOvr>
  <p:transition spd="slow"/>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mage 1/2 rounded">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rtl="0"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0" name="Picture Placeholder 8"/>
          <p:cNvSpPr>
            <a:spLocks noGrp="1"/>
          </p:cNvSpPr>
          <p:nvPr>
            <p:ph type="pic" sz="quarter" idx="14"/>
          </p:nvPr>
        </p:nvSpPr>
        <p:spPr>
          <a:xfrm>
            <a:off x="4731411" y="1749633"/>
            <a:ext cx="4093768" cy="3941051"/>
          </a:xfrm>
          <a:prstGeom prst="roundRect">
            <a:avLst>
              <a:gd name="adj" fmla="val 3924"/>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13"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26" name="Content Placeholder 2"/>
          <p:cNvSpPr>
            <a:spLocks noGrp="1"/>
          </p:cNvSpPr>
          <p:nvPr>
            <p:ph idx="1"/>
          </p:nvPr>
        </p:nvSpPr>
        <p:spPr>
          <a:xfrm>
            <a:off x="316801" y="1749631"/>
            <a:ext cx="4096800"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6" name="Rectangle 23"/>
          <p:cNvSpPr>
            <a:spLocks noGrp="1" noChangeArrowheads="1"/>
          </p:cNvSpPr>
          <p:nvPr>
            <p:ph type="sldNum" sz="quarter" idx="15"/>
          </p:nvPr>
        </p:nvSpPr>
        <p:spPr>
          <a:xfrm>
            <a:off x="8515350" y="139700"/>
            <a:ext cx="310754" cy="134938"/>
          </a:xfrm>
          <a:prstGeom prst="rect">
            <a:avLst/>
          </a:prstGeom>
        </p:spPr>
        <p:txBody>
          <a:bodyPr/>
          <a:lstStyle>
            <a:lvl1pPr eaLnBrk="0" hangingPunct="0">
              <a:defRPr/>
            </a:lvl1pPr>
          </a:lstStyle>
          <a:p>
            <a:pPr algn="l" rtl="0" fontAlgn="base">
              <a:spcBef>
                <a:spcPct val="0"/>
              </a:spcBef>
              <a:spcAft>
                <a:spcPct val="0"/>
              </a:spcAft>
              <a:defRPr/>
            </a:pPr>
            <a:fld id="{8D90CFBA-4823-426A-A1EC-8AD32E54A818}" type="slidenum">
              <a:rPr lang="en-GB" altLang="en-US" sz="3200">
                <a:solidFill>
                  <a:srgbClr val="000000"/>
                </a:solidFill>
                <a:latin typeface="Verdana" pitchFamily="34" charset="0"/>
                <a:cs typeface="Arial" pitchFamily="34" charset="0"/>
              </a:rPr>
              <a:pPr algn="l" rtl="0"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3835623588"/>
      </p:ext>
    </p:extLst>
  </p:cSld>
  <p:clrMapOvr>
    <a:masterClrMapping/>
  </p:clrMapOvr>
  <p:transition spd="slow"/>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mage 1/3 rounded">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rtl="0"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2" name="Content Placeholder 2"/>
          <p:cNvSpPr>
            <a:spLocks noGrp="1"/>
          </p:cNvSpPr>
          <p:nvPr>
            <p:ph idx="18"/>
          </p:nvPr>
        </p:nvSpPr>
        <p:spPr>
          <a:xfrm>
            <a:off x="318821" y="1749631"/>
            <a:ext cx="556463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Picture Placeholder 8"/>
          <p:cNvSpPr>
            <a:spLocks noGrp="1"/>
          </p:cNvSpPr>
          <p:nvPr>
            <p:ph type="pic" sz="quarter" idx="14"/>
          </p:nvPr>
        </p:nvSpPr>
        <p:spPr>
          <a:xfrm>
            <a:off x="6202273" y="1749633"/>
            <a:ext cx="2624927" cy="3941051"/>
          </a:xfrm>
          <a:prstGeom prst="roundRect">
            <a:avLst>
              <a:gd name="adj" fmla="val 4084"/>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11"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7" name="Rectangle 23"/>
          <p:cNvSpPr>
            <a:spLocks noGrp="1" noChangeArrowheads="1"/>
          </p:cNvSpPr>
          <p:nvPr>
            <p:ph type="sldNum" sz="quarter" idx="19"/>
          </p:nvPr>
        </p:nvSpPr>
        <p:spPr>
          <a:xfrm>
            <a:off x="8515350" y="139700"/>
            <a:ext cx="310754" cy="134938"/>
          </a:xfrm>
          <a:prstGeom prst="rect">
            <a:avLst/>
          </a:prstGeom>
        </p:spPr>
        <p:txBody>
          <a:bodyPr/>
          <a:lstStyle>
            <a:lvl1pPr eaLnBrk="0" hangingPunct="0">
              <a:defRPr/>
            </a:lvl1pPr>
          </a:lstStyle>
          <a:p>
            <a:pPr algn="l" rtl="0" fontAlgn="base">
              <a:spcBef>
                <a:spcPct val="0"/>
              </a:spcBef>
              <a:spcAft>
                <a:spcPct val="0"/>
              </a:spcAft>
              <a:defRPr/>
            </a:pPr>
            <a:fld id="{01F82DAB-B7E4-43CF-A0CC-58208FE4F58A}" type="slidenum">
              <a:rPr lang="en-GB" altLang="en-US" sz="3200">
                <a:solidFill>
                  <a:srgbClr val="000000"/>
                </a:solidFill>
                <a:latin typeface="Verdana" pitchFamily="34" charset="0"/>
                <a:cs typeface="Arial" pitchFamily="34" charset="0"/>
              </a:rPr>
              <a:pPr algn="l" rtl="0"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2023866166"/>
      </p:ext>
    </p:extLst>
  </p:cSld>
  <p:clrMapOvr>
    <a:masterClrMapping/>
  </p:clrMapOvr>
  <p:transition spd="slow"/>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 1/4 rounded">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rtl="0"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2" name="Picture Placeholder 8"/>
          <p:cNvSpPr>
            <a:spLocks noGrp="1"/>
          </p:cNvSpPr>
          <p:nvPr>
            <p:ph type="pic" sz="quarter" idx="27"/>
          </p:nvPr>
        </p:nvSpPr>
        <p:spPr>
          <a:xfrm>
            <a:off x="6937200" y="1749633"/>
            <a:ext cx="189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14" name="Content Placeholder 2"/>
          <p:cNvSpPr>
            <a:spLocks noGrp="1"/>
          </p:cNvSpPr>
          <p:nvPr>
            <p:ph idx="18"/>
          </p:nvPr>
        </p:nvSpPr>
        <p:spPr>
          <a:xfrm>
            <a:off x="318822" y="1749631"/>
            <a:ext cx="6308887"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6" name="Rectangle 23"/>
          <p:cNvSpPr>
            <a:spLocks noGrp="1" noChangeArrowheads="1"/>
          </p:cNvSpPr>
          <p:nvPr>
            <p:ph type="sldNum" sz="quarter" idx="28"/>
          </p:nvPr>
        </p:nvSpPr>
        <p:spPr>
          <a:xfrm>
            <a:off x="8515350" y="139700"/>
            <a:ext cx="310754" cy="134938"/>
          </a:xfrm>
          <a:prstGeom prst="rect">
            <a:avLst/>
          </a:prstGeom>
        </p:spPr>
        <p:txBody>
          <a:bodyPr/>
          <a:lstStyle>
            <a:lvl1pPr eaLnBrk="0" hangingPunct="0">
              <a:defRPr/>
            </a:lvl1pPr>
          </a:lstStyle>
          <a:p>
            <a:pPr algn="l" rtl="0" fontAlgn="base">
              <a:spcBef>
                <a:spcPct val="0"/>
              </a:spcBef>
              <a:spcAft>
                <a:spcPct val="0"/>
              </a:spcAft>
              <a:defRPr/>
            </a:pPr>
            <a:fld id="{F093F112-369F-406B-B7CB-73B1DB17CB7D}" type="slidenum">
              <a:rPr lang="en-GB" altLang="en-US" sz="3200">
                <a:solidFill>
                  <a:srgbClr val="000000"/>
                </a:solidFill>
                <a:latin typeface="Verdana" pitchFamily="34" charset="0"/>
                <a:cs typeface="Arial" pitchFamily="34" charset="0"/>
              </a:rPr>
              <a:pPr algn="l" rtl="0"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4087594582"/>
      </p:ext>
    </p:extLst>
  </p:cSld>
  <p:clrMapOvr>
    <a:masterClrMapping/>
  </p:clrMapOvr>
  <p:transition spd="slow"/>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 images rounded">
    <p:spTree>
      <p:nvGrpSpPr>
        <p:cNvPr id="1" name=""/>
        <p:cNvGrpSpPr/>
        <p:nvPr/>
      </p:nvGrpSpPr>
      <p:grpSpPr>
        <a:xfrm>
          <a:off x="0" y="0"/>
          <a:ext cx="0" cy="0"/>
          <a:chOff x="0" y="0"/>
          <a:chExt cx="0" cy="0"/>
        </a:xfrm>
      </p:grpSpPr>
      <p:sp>
        <p:nvSpPr>
          <p:cNvPr id="6" name="TextBox 5"/>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rtl="0"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7" name="Content Placeholder 2"/>
          <p:cNvSpPr>
            <a:spLocks noGrp="1"/>
          </p:cNvSpPr>
          <p:nvPr>
            <p:ph idx="18"/>
          </p:nvPr>
        </p:nvSpPr>
        <p:spPr>
          <a:xfrm>
            <a:off x="318822" y="1749631"/>
            <a:ext cx="4099651"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9"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29" name="Picture Placeholder 8"/>
          <p:cNvSpPr>
            <a:spLocks noGrp="1"/>
          </p:cNvSpPr>
          <p:nvPr>
            <p:ph type="pic" sz="quarter" idx="27"/>
          </p:nvPr>
        </p:nvSpPr>
        <p:spPr>
          <a:xfrm>
            <a:off x="6937200" y="1749633"/>
            <a:ext cx="189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30" name="Picture Placeholder 8"/>
          <p:cNvSpPr>
            <a:spLocks noGrp="1"/>
          </p:cNvSpPr>
          <p:nvPr>
            <p:ph type="pic" sz="quarter" idx="28"/>
          </p:nvPr>
        </p:nvSpPr>
        <p:spPr>
          <a:xfrm>
            <a:off x="4726874" y="1749630"/>
            <a:ext cx="189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7" name="Rectangle 23"/>
          <p:cNvSpPr>
            <a:spLocks noGrp="1" noChangeArrowheads="1"/>
          </p:cNvSpPr>
          <p:nvPr>
            <p:ph type="sldNum" sz="quarter" idx="29"/>
          </p:nvPr>
        </p:nvSpPr>
        <p:spPr>
          <a:xfrm>
            <a:off x="8515350" y="139700"/>
            <a:ext cx="310754" cy="134938"/>
          </a:xfrm>
          <a:prstGeom prst="rect">
            <a:avLst/>
          </a:prstGeom>
        </p:spPr>
        <p:txBody>
          <a:bodyPr/>
          <a:lstStyle>
            <a:lvl1pPr eaLnBrk="0" hangingPunct="0">
              <a:defRPr/>
            </a:lvl1pPr>
          </a:lstStyle>
          <a:p>
            <a:pPr algn="l" rtl="0" fontAlgn="base">
              <a:spcBef>
                <a:spcPct val="0"/>
              </a:spcBef>
              <a:spcAft>
                <a:spcPct val="0"/>
              </a:spcAft>
              <a:defRPr/>
            </a:pPr>
            <a:fld id="{2686A35A-AC22-49FA-BF4F-06468AF219A5}" type="slidenum">
              <a:rPr lang="en-GB" altLang="en-US" sz="3200">
                <a:solidFill>
                  <a:srgbClr val="000000"/>
                </a:solidFill>
                <a:latin typeface="Verdana" pitchFamily="34" charset="0"/>
                <a:cs typeface="Arial" pitchFamily="34" charset="0"/>
              </a:rPr>
              <a:pPr algn="l" rtl="0"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113230201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3"/>
            <a:ext cx="3008313" cy="1162051"/>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3ECABD-37CC-4D1C-BDA1-E6E3B3C5889C}" type="datetimeFigureOut">
              <a:rPr lang="fa-IR" smtClean="0"/>
              <a:t>05/20/1438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2D40053-6536-4EA6-B54F-3D15289C2E16}" type="slidenum">
              <a:rPr lang="fa-IR" smtClean="0"/>
              <a:t>‹#›</a:t>
            </a:fld>
            <a:endParaRPr lang="fa-IR"/>
          </a:p>
        </p:txBody>
      </p:sp>
    </p:spTree>
    <p:extLst>
      <p:ext uri="{BB962C8B-B14F-4D97-AF65-F5344CB8AC3E}">
        <p14:creationId xmlns:p14="http://schemas.microsoft.com/office/powerpoint/2010/main" val="19180015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 images rounded">
    <p:spTree>
      <p:nvGrpSpPr>
        <p:cNvPr id="1" name=""/>
        <p:cNvGrpSpPr/>
        <p:nvPr/>
      </p:nvGrpSpPr>
      <p:grpSpPr>
        <a:xfrm>
          <a:off x="0" y="0"/>
          <a:ext cx="0" cy="0"/>
          <a:chOff x="0" y="0"/>
          <a:chExt cx="0" cy="0"/>
        </a:xfrm>
      </p:grpSpPr>
      <p:sp>
        <p:nvSpPr>
          <p:cNvPr id="7" name="TextBox 6"/>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ctr" rtl="0"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5"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29" name="Picture Placeholder 8"/>
          <p:cNvSpPr>
            <a:spLocks noGrp="1"/>
          </p:cNvSpPr>
          <p:nvPr>
            <p:ph type="pic" sz="quarter" idx="27"/>
          </p:nvPr>
        </p:nvSpPr>
        <p:spPr>
          <a:xfrm>
            <a:off x="6937200" y="1749633"/>
            <a:ext cx="189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30" name="Picture Placeholder 8"/>
          <p:cNvSpPr>
            <a:spLocks noGrp="1"/>
          </p:cNvSpPr>
          <p:nvPr>
            <p:ph type="pic" sz="quarter" idx="28"/>
          </p:nvPr>
        </p:nvSpPr>
        <p:spPr>
          <a:xfrm>
            <a:off x="4726874" y="1749630"/>
            <a:ext cx="189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31" name="Picture Placeholder 8"/>
          <p:cNvSpPr>
            <a:spLocks noGrp="1"/>
          </p:cNvSpPr>
          <p:nvPr>
            <p:ph type="pic" sz="quarter" idx="29"/>
          </p:nvPr>
        </p:nvSpPr>
        <p:spPr>
          <a:xfrm>
            <a:off x="2521837" y="1749630"/>
            <a:ext cx="189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32" name="Picture Placeholder 8"/>
          <p:cNvSpPr>
            <a:spLocks noGrp="1"/>
          </p:cNvSpPr>
          <p:nvPr>
            <p:ph type="pic" sz="quarter" idx="30"/>
          </p:nvPr>
        </p:nvSpPr>
        <p:spPr>
          <a:xfrm>
            <a:off x="316800" y="1749630"/>
            <a:ext cx="1890000" cy="3941051"/>
          </a:xfrm>
          <a:prstGeom prst="roundRect">
            <a:avLst>
              <a:gd name="adj" fmla="val 5068"/>
            </a:avLst>
          </a:prstGeom>
          <a:solidFill>
            <a:schemeClr val="accent6"/>
          </a:solidFill>
        </p:spPr>
        <p:txBody>
          <a:bodyPr rIns="0" rtlCol="0" anchor="ctr">
            <a:normAutofit/>
          </a:bodyPr>
          <a:lstStyle>
            <a:lvl1pPr marL="0" indent="0" algn="ctr">
              <a:buNone/>
              <a:defRPr sz="933" baseline="0">
                <a:solidFill>
                  <a:schemeClr val="bg1"/>
                </a:solidFill>
              </a:defRPr>
            </a:lvl1pPr>
          </a:lstStyle>
          <a:p>
            <a:pPr lvl="0"/>
            <a:r>
              <a:rPr lang="en-US" noProof="0" smtClean="0"/>
              <a:t>Click icon to add picture</a:t>
            </a:r>
            <a:endParaRPr lang="en-GB" noProof="0" dirty="0"/>
          </a:p>
        </p:txBody>
      </p:sp>
      <p:sp>
        <p:nvSpPr>
          <p:cNvPr id="8" name="Rectangle 23"/>
          <p:cNvSpPr>
            <a:spLocks noGrp="1" noChangeArrowheads="1"/>
          </p:cNvSpPr>
          <p:nvPr>
            <p:ph type="sldNum" sz="quarter" idx="31"/>
          </p:nvPr>
        </p:nvSpPr>
        <p:spPr>
          <a:xfrm>
            <a:off x="8515350" y="139700"/>
            <a:ext cx="310754" cy="134938"/>
          </a:xfrm>
          <a:prstGeom prst="rect">
            <a:avLst/>
          </a:prstGeom>
        </p:spPr>
        <p:txBody>
          <a:bodyPr/>
          <a:lstStyle>
            <a:lvl1pPr eaLnBrk="0" hangingPunct="0">
              <a:defRPr/>
            </a:lvl1pPr>
          </a:lstStyle>
          <a:p>
            <a:pPr algn="l" rtl="0" fontAlgn="base">
              <a:spcBef>
                <a:spcPct val="0"/>
              </a:spcBef>
              <a:spcAft>
                <a:spcPct val="0"/>
              </a:spcAft>
              <a:defRPr/>
            </a:pPr>
            <a:fld id="{CC213871-C3D2-4346-906D-8B8DE17EDFC5}" type="slidenum">
              <a:rPr lang="en-GB" altLang="en-US" sz="3200">
                <a:solidFill>
                  <a:srgbClr val="000000"/>
                </a:solidFill>
                <a:latin typeface="Verdana" pitchFamily="34" charset="0"/>
                <a:cs typeface="Arial" pitchFamily="34" charset="0"/>
              </a:rPr>
              <a:pPr algn="l" rtl="0"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2992378421"/>
      </p:ext>
    </p:extLst>
  </p:cSld>
  <p:clrMapOvr>
    <a:masterClrMapping/>
  </p:clrMapOvr>
  <p:transition spd="slow"/>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6:9 video">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l" rtl="0"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4" name="Content Placeholder 2"/>
          <p:cNvSpPr>
            <a:spLocks noGrp="1"/>
          </p:cNvSpPr>
          <p:nvPr>
            <p:ph idx="23"/>
          </p:nvPr>
        </p:nvSpPr>
        <p:spPr>
          <a:xfrm>
            <a:off x="318821" y="1749631"/>
            <a:ext cx="2923653"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Media Placeholder 8"/>
          <p:cNvSpPr>
            <a:spLocks noGrp="1"/>
          </p:cNvSpPr>
          <p:nvPr>
            <p:ph type="media" sz="quarter" idx="18"/>
          </p:nvPr>
        </p:nvSpPr>
        <p:spPr>
          <a:xfrm>
            <a:off x="3578125" y="1746570"/>
            <a:ext cx="5258820" cy="3944113"/>
          </a:xfrm>
          <a:solidFill>
            <a:schemeClr val="accent6"/>
          </a:solidFill>
          <a:effectLst/>
        </p:spPr>
        <p:txBody>
          <a:bodyPr rtlCol="0" anchor="ctr">
            <a:normAutofit/>
          </a:bodyPr>
          <a:lstStyle>
            <a:lvl1pPr marL="0" indent="0" algn="ctr">
              <a:buNone/>
              <a:defRPr sz="933">
                <a:solidFill>
                  <a:schemeClr val="bg1"/>
                </a:solidFill>
              </a:defRPr>
            </a:lvl1pPr>
          </a:lstStyle>
          <a:p>
            <a:pPr lvl="0"/>
            <a:r>
              <a:rPr lang="en-US" noProof="0" smtClean="0"/>
              <a:t>Click icon to add media</a:t>
            </a:r>
            <a:endParaRPr lang="en-GB" noProof="0"/>
          </a:p>
        </p:txBody>
      </p:sp>
      <p:sp>
        <p:nvSpPr>
          <p:cNvPr id="16"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6" name="Rectangle 23"/>
          <p:cNvSpPr>
            <a:spLocks noGrp="1" noChangeArrowheads="1"/>
          </p:cNvSpPr>
          <p:nvPr>
            <p:ph type="sldNum" sz="quarter" idx="24"/>
          </p:nvPr>
        </p:nvSpPr>
        <p:spPr>
          <a:xfrm>
            <a:off x="8515350" y="139700"/>
            <a:ext cx="310754" cy="134938"/>
          </a:xfrm>
          <a:prstGeom prst="rect">
            <a:avLst/>
          </a:prstGeom>
        </p:spPr>
        <p:txBody>
          <a:bodyPr/>
          <a:lstStyle>
            <a:lvl1pPr eaLnBrk="0" hangingPunct="0">
              <a:defRPr/>
            </a:lvl1pPr>
          </a:lstStyle>
          <a:p>
            <a:pPr algn="l" rtl="0" fontAlgn="base">
              <a:spcBef>
                <a:spcPct val="0"/>
              </a:spcBef>
              <a:spcAft>
                <a:spcPct val="0"/>
              </a:spcAft>
              <a:defRPr/>
            </a:pPr>
            <a:fld id="{7F7A75C3-6418-411B-BC73-07F8350D15D7}" type="slidenum">
              <a:rPr lang="en-GB" altLang="en-US" sz="3200">
                <a:solidFill>
                  <a:srgbClr val="000000"/>
                </a:solidFill>
                <a:latin typeface="Verdana" pitchFamily="34" charset="0"/>
                <a:cs typeface="Arial" pitchFamily="34" charset="0"/>
              </a:rPr>
              <a:pPr algn="l" rtl="0"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2395977224"/>
      </p:ext>
    </p:extLst>
  </p:cSld>
  <p:clrMapOvr>
    <a:masterClrMapping/>
  </p:clrMapOvr>
  <p:transition spd="slow"/>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3 video">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l" rtl="0"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0" name="Media Placeholder 8"/>
          <p:cNvSpPr>
            <a:spLocks noGrp="1"/>
          </p:cNvSpPr>
          <p:nvPr>
            <p:ph type="media" sz="quarter" idx="15"/>
          </p:nvPr>
        </p:nvSpPr>
        <p:spPr>
          <a:xfrm>
            <a:off x="4891539" y="1746570"/>
            <a:ext cx="3945406" cy="3944113"/>
          </a:xfrm>
          <a:solidFill>
            <a:schemeClr val="accent6"/>
          </a:solidFill>
          <a:effectLst/>
        </p:spPr>
        <p:txBody>
          <a:bodyPr rtlCol="0" anchor="ctr">
            <a:normAutofit/>
          </a:bodyPr>
          <a:lstStyle>
            <a:lvl1pPr marL="0" indent="0" algn="ctr">
              <a:buNone/>
              <a:defRPr sz="933" baseline="0">
                <a:solidFill>
                  <a:schemeClr val="bg1"/>
                </a:solidFill>
              </a:defRPr>
            </a:lvl1pPr>
          </a:lstStyle>
          <a:p>
            <a:pPr lvl="0"/>
            <a:r>
              <a:rPr lang="en-US" noProof="0" smtClean="0"/>
              <a:t>Click icon to add media</a:t>
            </a:r>
            <a:endParaRPr lang="en-GB" noProof="0"/>
          </a:p>
        </p:txBody>
      </p:sp>
      <p:sp>
        <p:nvSpPr>
          <p:cNvPr id="17" name="Content Placeholder 2"/>
          <p:cNvSpPr>
            <a:spLocks noGrp="1"/>
          </p:cNvSpPr>
          <p:nvPr>
            <p:ph idx="24"/>
          </p:nvPr>
        </p:nvSpPr>
        <p:spPr>
          <a:xfrm>
            <a:off x="318822" y="1749631"/>
            <a:ext cx="4251592" cy="3941052"/>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Title 1"/>
          <p:cNvSpPr>
            <a:spLocks noGrp="1"/>
          </p:cNvSpPr>
          <p:nvPr>
            <p:ph type="title"/>
          </p:nvPr>
        </p:nvSpPr>
        <p:spPr>
          <a:xfrm>
            <a:off x="316800" y="687228"/>
            <a:ext cx="8510400" cy="521883"/>
          </a:xfrm>
        </p:spPr>
        <p:txBody>
          <a:bodyPr/>
          <a:lstStyle>
            <a:lvl1pPr>
              <a:defRPr sz="3200"/>
            </a:lvl1pPr>
          </a:lstStyle>
          <a:p>
            <a:r>
              <a:rPr lang="en-US" noProof="0" smtClean="0"/>
              <a:t>Click to edit Master title style</a:t>
            </a:r>
            <a:endParaRPr lang="en-GB" noProof="0" dirty="0"/>
          </a:p>
        </p:txBody>
      </p:sp>
      <p:sp>
        <p:nvSpPr>
          <p:cNvPr id="6" name="Rectangle 23"/>
          <p:cNvSpPr>
            <a:spLocks noGrp="1" noChangeArrowheads="1"/>
          </p:cNvSpPr>
          <p:nvPr>
            <p:ph type="sldNum" sz="quarter" idx="25"/>
          </p:nvPr>
        </p:nvSpPr>
        <p:spPr>
          <a:xfrm>
            <a:off x="8515350" y="139700"/>
            <a:ext cx="310754" cy="134938"/>
          </a:xfrm>
          <a:prstGeom prst="rect">
            <a:avLst/>
          </a:prstGeom>
        </p:spPr>
        <p:txBody>
          <a:bodyPr/>
          <a:lstStyle>
            <a:lvl1pPr eaLnBrk="0" hangingPunct="0">
              <a:defRPr/>
            </a:lvl1pPr>
          </a:lstStyle>
          <a:p>
            <a:pPr algn="l" rtl="0" fontAlgn="base">
              <a:spcBef>
                <a:spcPct val="0"/>
              </a:spcBef>
              <a:spcAft>
                <a:spcPct val="0"/>
              </a:spcAft>
              <a:defRPr/>
            </a:pPr>
            <a:fld id="{FD82DDBA-BF44-4CD8-BF1B-9C7DB771382A}" type="slidenum">
              <a:rPr lang="en-GB" altLang="en-US" sz="3200">
                <a:solidFill>
                  <a:srgbClr val="000000"/>
                </a:solidFill>
                <a:latin typeface="Verdana" pitchFamily="34" charset="0"/>
                <a:cs typeface="Arial" pitchFamily="34" charset="0"/>
              </a:rPr>
              <a:pPr algn="l" rtl="0"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2237416697"/>
      </p:ext>
    </p:extLst>
  </p:cSld>
  <p:clrMapOvr>
    <a:masterClrMapping/>
  </p:clrMapOvr>
  <p:transition spd="slow"/>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p:nvPr>
        </p:nvSpPr>
        <p:spPr>
          <a:xfrm>
            <a:off x="0" y="-1"/>
            <a:ext cx="9144000" cy="6857999"/>
          </a:xfrm>
          <a:solidFill>
            <a:schemeClr val="accent6"/>
          </a:solidFill>
          <a:effectLst/>
        </p:spPr>
        <p:txBody>
          <a:bodyPr rtlCol="0" anchor="ctr">
            <a:normAutofit/>
          </a:bodyPr>
          <a:lstStyle>
            <a:lvl1pPr marL="0" indent="0" algn="ctr">
              <a:buNone/>
              <a:defRPr sz="933">
                <a:solidFill>
                  <a:schemeClr val="bg1"/>
                </a:solidFill>
              </a:defRPr>
            </a:lvl1pPr>
          </a:lstStyle>
          <a:p>
            <a:pPr lvl="0"/>
            <a:r>
              <a:rPr lang="en-US" noProof="0" smtClean="0"/>
              <a:t>Click icon to add media</a:t>
            </a:r>
            <a:endParaRPr lang="en-GB" noProof="0"/>
          </a:p>
        </p:txBody>
      </p:sp>
      <p:sp>
        <p:nvSpPr>
          <p:cNvPr id="3" name="Slide Number Placeholder 23"/>
          <p:cNvSpPr>
            <a:spLocks noGrp="1" noChangeArrowheads="1"/>
          </p:cNvSpPr>
          <p:nvPr>
            <p:ph type="sldNum" sz="quarter" idx="19"/>
          </p:nvPr>
        </p:nvSpPr>
        <p:spPr>
          <a:xfrm>
            <a:off x="8515350" y="139700"/>
            <a:ext cx="310754" cy="134938"/>
          </a:xfrm>
          <a:prstGeom prst="rect">
            <a:avLst/>
          </a:prstGeom>
        </p:spPr>
        <p:txBody>
          <a:bodyPr/>
          <a:lstStyle>
            <a:lvl1pPr eaLnBrk="0" hangingPunct="0">
              <a:defRPr>
                <a:solidFill>
                  <a:srgbClr val="FFFFFF"/>
                </a:solidFill>
              </a:defRPr>
            </a:lvl1pPr>
          </a:lstStyle>
          <a:p>
            <a:pPr algn="l" rtl="0" fontAlgn="base">
              <a:spcBef>
                <a:spcPct val="0"/>
              </a:spcBef>
              <a:spcAft>
                <a:spcPct val="0"/>
              </a:spcAft>
              <a:defRPr/>
            </a:pPr>
            <a:fld id="{7014845B-7DC3-434C-B2D9-B3A61585A95D}" type="slidenum">
              <a:rPr lang="en-GB" altLang="en-US" sz="3200">
                <a:latin typeface="Verdana" pitchFamily="34" charset="0"/>
                <a:cs typeface="Arial" pitchFamily="34" charset="0"/>
              </a:rPr>
              <a:pPr algn="l" rtl="0" fontAlgn="base">
                <a:spcBef>
                  <a:spcPct val="0"/>
                </a:spcBef>
                <a:spcAft>
                  <a:spcPct val="0"/>
                </a:spcAft>
                <a:defRPr/>
              </a:pPr>
              <a:t>‹#›</a:t>
            </a:fld>
            <a:endParaRPr lang="en-GB" altLang="en-US" sz="3200">
              <a:latin typeface="Verdana" pitchFamily="34" charset="0"/>
              <a:cs typeface="Arial" pitchFamily="34" charset="0"/>
            </a:endParaRPr>
          </a:p>
        </p:txBody>
      </p:sp>
    </p:spTree>
    <p:extLst>
      <p:ext uri="{BB962C8B-B14F-4D97-AF65-F5344CB8AC3E}">
        <p14:creationId xmlns:p14="http://schemas.microsoft.com/office/powerpoint/2010/main" val="4110450261"/>
      </p:ext>
    </p:extLst>
  </p:cSld>
  <p:clrMapOvr>
    <a:masterClrMapping/>
  </p:clrMapOvr>
  <p:transition spd="slow"/>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argin guide">
    <p:spTree>
      <p:nvGrpSpPr>
        <p:cNvPr id="1" name=""/>
        <p:cNvGrpSpPr/>
        <p:nvPr/>
      </p:nvGrpSpPr>
      <p:grpSpPr>
        <a:xfrm>
          <a:off x="0" y="0"/>
          <a:ext cx="0" cy="0"/>
          <a:chOff x="0" y="0"/>
          <a:chExt cx="0" cy="0"/>
        </a:xfrm>
      </p:grpSpPr>
      <p:sp>
        <p:nvSpPr>
          <p:cNvPr id="2" name="Rectangle 1"/>
          <p:cNvSpPr/>
          <p:nvPr userDrawn="1"/>
        </p:nvSpPr>
        <p:spPr bwMode="auto">
          <a:xfrm>
            <a:off x="317898" y="412750"/>
            <a:ext cx="8508206" cy="5278438"/>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a:extLst/>
        </p:spPr>
        <p:txBody>
          <a:bodyPr wrap="none" lIns="96000" tIns="96000" rIns="96000" bIns="96000" anchor="ctr"/>
          <a:lstStyle/>
          <a:p>
            <a:pPr algn="ctr" defTabSz="1625559" rtl="0" fontAlgn="base">
              <a:spcBef>
                <a:spcPct val="50000"/>
              </a:spcBef>
              <a:spcAft>
                <a:spcPct val="0"/>
              </a:spcAft>
              <a:defRPr/>
            </a:pPr>
            <a:endParaRPr lang="en-GB" sz="3200" b="1">
              <a:solidFill>
                <a:srgbClr val="001965"/>
              </a:solidFill>
              <a:latin typeface="Verdana" pitchFamily="34" charset="0"/>
              <a:ea typeface="MS PGothic" panose="020B0600070205080204" pitchFamily="34" charset="-128"/>
            </a:endParaRPr>
          </a:p>
        </p:txBody>
      </p:sp>
      <p:sp>
        <p:nvSpPr>
          <p:cNvPr id="3" name="Title 6"/>
          <p:cNvSpPr txBox="1">
            <a:spLocks/>
          </p:cNvSpPr>
          <p:nvPr userDrawn="1"/>
        </p:nvSpPr>
        <p:spPr bwMode="auto">
          <a:xfrm>
            <a:off x="319088" y="769938"/>
            <a:ext cx="8518922"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pPr>
              <a:defRPr/>
            </a:pPr>
            <a:r>
              <a:rPr lang="en-GB" sz="3200" dirty="0" smtClean="0"/>
              <a:t>Title</a:t>
            </a:r>
            <a:endParaRPr lang="en-GB" sz="3200" dirty="0"/>
          </a:p>
        </p:txBody>
      </p:sp>
      <p:sp>
        <p:nvSpPr>
          <p:cNvPr id="4" name="TextBox 11"/>
          <p:cNvSpPr txBox="1">
            <a:spLocks noChangeArrowheads="1"/>
          </p:cNvSpPr>
          <p:nvPr userDrawn="1"/>
        </p:nvSpPr>
        <p:spPr bwMode="auto">
          <a:xfrm>
            <a:off x="2749153" y="3365500"/>
            <a:ext cx="363259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ctr" rtl="0" fontAlgn="base">
              <a:spcBef>
                <a:spcPct val="0"/>
              </a:spcBef>
              <a:spcAft>
                <a:spcPct val="0"/>
              </a:spcAft>
              <a:defRPr/>
            </a:pPr>
            <a:r>
              <a:rPr lang="en-GB" sz="1600" smtClean="0">
                <a:solidFill>
                  <a:srgbClr val="E64A0E"/>
                </a:solidFill>
                <a:cs typeface="Arial" charset="0"/>
              </a:rPr>
              <a:t>Keep all content in this area</a:t>
            </a:r>
          </a:p>
        </p:txBody>
      </p:sp>
      <p:sp>
        <p:nvSpPr>
          <p:cNvPr id="5" name="TextBox 16"/>
          <p:cNvSpPr txBox="1">
            <a:spLocks noChangeArrowheads="1"/>
          </p:cNvSpPr>
          <p:nvPr userDrawn="1"/>
        </p:nvSpPr>
        <p:spPr bwMode="auto">
          <a:xfrm>
            <a:off x="319088" y="1751014"/>
            <a:ext cx="851892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l" rtl="0" fontAlgn="base">
              <a:spcBef>
                <a:spcPct val="0"/>
              </a:spcBef>
              <a:spcAft>
                <a:spcPct val="0"/>
              </a:spcAft>
              <a:defRPr/>
            </a:pPr>
            <a:endParaRPr lang="en-GB" sz="2400" smtClean="0">
              <a:solidFill>
                <a:srgbClr val="001965"/>
              </a:solidFill>
              <a:cs typeface="Arial" charset="0"/>
            </a:endParaRPr>
          </a:p>
        </p:txBody>
      </p:sp>
      <p:sp>
        <p:nvSpPr>
          <p:cNvPr id="6" name="Rectangle 17"/>
          <p:cNvSpPr/>
          <p:nvPr userDrawn="1"/>
        </p:nvSpPr>
        <p:spPr bwMode="auto">
          <a:xfrm>
            <a:off x="317898" y="1751014"/>
            <a:ext cx="8508206" cy="3940175"/>
          </a:xfrm>
          <a:prstGeom prst="rect">
            <a:avLst/>
          </a:prstGeom>
          <a:noFill/>
          <a:ln w="3175" cap="flat" cmpd="sng" algn="ctr">
            <a:solidFill>
              <a:schemeClr val="accent5"/>
            </a:solidFill>
            <a:prstDash val="solid"/>
            <a:round/>
            <a:headEnd type="none" w="med" len="med"/>
            <a:tailEnd type="none" w="med" len="med"/>
          </a:ln>
          <a:effectLst/>
          <a:extLst/>
        </p:spPr>
        <p:txBody>
          <a:bodyPr wrap="none" lIns="0" tIns="0" rIns="0" bIns="0"/>
          <a:lstStyle/>
          <a:p>
            <a:pPr marL="359824" indent="-359824" algn="l" defTabSz="1625559" rtl="0" fontAlgn="base">
              <a:spcBef>
                <a:spcPct val="50000"/>
              </a:spcBef>
              <a:spcAft>
                <a:spcPct val="0"/>
              </a:spcAft>
              <a:buClr>
                <a:srgbClr val="009FDA"/>
              </a:buClr>
              <a:buFont typeface="Arial" pitchFamily="34" charset="0"/>
              <a:buChar char="•"/>
              <a:defRPr/>
            </a:pPr>
            <a:r>
              <a:rPr lang="en-GB" sz="2400" dirty="0">
                <a:solidFill>
                  <a:srgbClr val="001965"/>
                </a:solidFill>
                <a:latin typeface="Verdana" pitchFamily="34" charset="0"/>
                <a:ea typeface="MS PGothic" panose="020B0600070205080204" pitchFamily="34" charset="-128"/>
              </a:rPr>
              <a:t>Content area</a:t>
            </a:r>
          </a:p>
        </p:txBody>
      </p:sp>
      <p:sp>
        <p:nvSpPr>
          <p:cNvPr id="7" name="TextBox 18"/>
          <p:cNvSpPr txBox="1">
            <a:spLocks noChangeArrowheads="1"/>
          </p:cNvSpPr>
          <p:nvPr userDrawn="1"/>
        </p:nvSpPr>
        <p:spPr bwMode="auto">
          <a:xfrm>
            <a:off x="317897" y="1287464"/>
            <a:ext cx="45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algn="l" rtl="0" fontAlgn="base">
              <a:spcBef>
                <a:spcPct val="0"/>
              </a:spcBef>
              <a:spcAft>
                <a:spcPct val="0"/>
              </a:spcAft>
              <a:defRPr/>
            </a:pPr>
            <a:r>
              <a:rPr lang="en-GB" sz="1600" smtClean="0">
                <a:solidFill>
                  <a:srgbClr val="E64A0E"/>
                </a:solidFill>
                <a:cs typeface="Arial" charset="0"/>
              </a:rPr>
              <a:t>Keep all titles, trompets and subtitles in this area</a:t>
            </a:r>
          </a:p>
        </p:txBody>
      </p:sp>
      <p:sp>
        <p:nvSpPr>
          <p:cNvPr id="8" name="TextBox 19"/>
          <p:cNvSpPr txBox="1">
            <a:spLocks noChangeArrowheads="1"/>
          </p:cNvSpPr>
          <p:nvPr userDrawn="1"/>
        </p:nvSpPr>
        <p:spPr bwMode="auto">
          <a:xfrm>
            <a:off x="4919662" y="439739"/>
            <a:ext cx="39100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fontAlgn="base">
              <a:spcBef>
                <a:spcPct val="0"/>
              </a:spcBef>
              <a:spcAft>
                <a:spcPct val="0"/>
              </a:spcAft>
              <a:defRPr>
                <a:solidFill>
                  <a:schemeClr val="tx1"/>
                </a:solidFill>
                <a:latin typeface="Verdana" charset="0"/>
                <a:ea typeface="ＭＳ Ｐゴシック" charset="0"/>
              </a:defRPr>
            </a:lvl6pPr>
            <a:lvl7pPr marL="2971800" indent="-228600" fontAlgn="base">
              <a:spcBef>
                <a:spcPct val="0"/>
              </a:spcBef>
              <a:spcAft>
                <a:spcPct val="0"/>
              </a:spcAft>
              <a:defRPr>
                <a:solidFill>
                  <a:schemeClr val="tx1"/>
                </a:solidFill>
                <a:latin typeface="Verdana" charset="0"/>
                <a:ea typeface="ＭＳ Ｐゴシック" charset="0"/>
              </a:defRPr>
            </a:lvl7pPr>
            <a:lvl8pPr marL="3429000" indent="-228600" fontAlgn="base">
              <a:spcBef>
                <a:spcPct val="0"/>
              </a:spcBef>
              <a:spcAft>
                <a:spcPct val="0"/>
              </a:spcAft>
              <a:defRPr>
                <a:solidFill>
                  <a:schemeClr val="tx1"/>
                </a:solidFill>
                <a:latin typeface="Verdana" charset="0"/>
                <a:ea typeface="ＭＳ Ｐゴシック" charset="0"/>
              </a:defRPr>
            </a:lvl8pPr>
            <a:lvl9pPr marL="3886200" indent="-228600" fontAlgn="base">
              <a:spcBef>
                <a:spcPct val="0"/>
              </a:spcBef>
              <a:spcAft>
                <a:spcPct val="0"/>
              </a:spcAft>
              <a:defRPr>
                <a:solidFill>
                  <a:schemeClr val="tx1"/>
                </a:solidFill>
                <a:latin typeface="Verdana" charset="0"/>
                <a:ea typeface="ＭＳ Ｐゴシック" charset="0"/>
              </a:defRPr>
            </a:lvl9pPr>
          </a:lstStyle>
          <a:p>
            <a:pPr rtl="0" fontAlgn="base">
              <a:spcBef>
                <a:spcPct val="0"/>
              </a:spcBef>
              <a:spcAft>
                <a:spcPct val="0"/>
              </a:spcAft>
              <a:defRPr/>
            </a:pPr>
            <a:r>
              <a:rPr lang="en-GB" sz="1600" smtClean="0">
                <a:solidFill>
                  <a:srgbClr val="E64A0E"/>
                </a:solidFill>
                <a:cs typeface="Arial" charset="0"/>
              </a:rPr>
              <a:t>Never move Footer, Date and No placeholders</a:t>
            </a:r>
          </a:p>
        </p:txBody>
      </p:sp>
      <p:sp>
        <p:nvSpPr>
          <p:cNvPr id="9" name="TextBox 8"/>
          <p:cNvSpPr txBox="1">
            <a:spLocks noChangeArrowheads="1"/>
          </p:cNvSpPr>
          <p:nvPr userDrawn="1"/>
        </p:nvSpPr>
        <p:spPr bwMode="auto">
          <a:xfrm>
            <a:off x="0" y="6642101"/>
            <a:ext cx="9144000" cy="297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Verdana" panose="020B0604030504040204" pitchFamily="34" charset="0"/>
                <a:ea typeface="MS PGothic" panose="020B0600070205080204" pitchFamily="34" charset="-128"/>
              </a:defRPr>
            </a:lvl1pPr>
            <a:lvl2pPr marL="742950" indent="-285750" eaLnBrk="0" hangingPunct="0">
              <a:defRPr sz="2400">
                <a:solidFill>
                  <a:schemeClr val="tx1"/>
                </a:solidFill>
                <a:latin typeface="Verdana" panose="020B0604030504040204" pitchFamily="34" charset="0"/>
                <a:ea typeface="MS PGothic" panose="020B0600070205080204" pitchFamily="34" charset="-128"/>
              </a:defRPr>
            </a:lvl2pPr>
            <a:lvl3pPr marL="1143000" indent="-228600" eaLnBrk="0" hangingPunct="0">
              <a:defRPr sz="2400">
                <a:solidFill>
                  <a:schemeClr val="tx1"/>
                </a:solidFill>
                <a:latin typeface="Verdana" panose="020B0604030504040204" pitchFamily="34" charset="0"/>
                <a:ea typeface="MS PGothic" panose="020B0600070205080204" pitchFamily="34" charset="-128"/>
              </a:defRPr>
            </a:lvl3pPr>
            <a:lvl4pPr marL="1600200" indent="-228600" eaLnBrk="0" hangingPunct="0">
              <a:defRPr sz="2400">
                <a:solidFill>
                  <a:schemeClr val="tx1"/>
                </a:solidFill>
                <a:latin typeface="Verdana" panose="020B0604030504040204" pitchFamily="34" charset="0"/>
                <a:ea typeface="MS PGothic" panose="020B0600070205080204" pitchFamily="34" charset="-128"/>
              </a:defRPr>
            </a:lvl4pPr>
            <a:lvl5pPr marL="2057400" indent="-228600" eaLnBrk="0" hangingPunct="0">
              <a:defRPr sz="24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MS PGothic" panose="020B0600070205080204" pitchFamily="34" charset="-128"/>
              </a:defRPr>
            </a:lvl9pPr>
          </a:lstStyle>
          <a:p>
            <a:pPr algn="l" rtl="0" eaLnBrk="1" fontAlgn="base" hangingPunct="1">
              <a:spcBef>
                <a:spcPct val="0"/>
              </a:spcBef>
              <a:spcAft>
                <a:spcPct val="0"/>
              </a:spcAft>
              <a:defRPr/>
            </a:pPr>
            <a:r>
              <a:rPr lang="en-US" altLang="en-US" sz="667" smtClean="0">
                <a:solidFill>
                  <a:srgbClr val="FF0000"/>
                </a:solidFill>
              </a:rPr>
              <a:t>This material is a DRAFT for preparatory internal use in NN only. Affiliates are responsible for compliance with local procedures for review of such material, e.g. against more stringent local legislation, and if relevant local code of conduct before distribution. </a:t>
            </a:r>
          </a:p>
        </p:txBody>
      </p:sp>
      <p:sp>
        <p:nvSpPr>
          <p:cNvPr id="10" name="Slide Number Placeholder 23"/>
          <p:cNvSpPr>
            <a:spLocks noGrp="1" noChangeArrowheads="1"/>
          </p:cNvSpPr>
          <p:nvPr>
            <p:ph type="sldNum" sz="quarter" idx="10"/>
          </p:nvPr>
        </p:nvSpPr>
        <p:spPr>
          <a:xfrm>
            <a:off x="8515350" y="139700"/>
            <a:ext cx="310754" cy="134938"/>
          </a:xfrm>
          <a:prstGeom prst="rect">
            <a:avLst/>
          </a:prstGeom>
        </p:spPr>
        <p:txBody>
          <a:bodyPr/>
          <a:lstStyle>
            <a:lvl1pPr eaLnBrk="0" hangingPunct="0">
              <a:defRPr/>
            </a:lvl1pPr>
          </a:lstStyle>
          <a:p>
            <a:pPr algn="l" rtl="0" fontAlgn="base">
              <a:spcBef>
                <a:spcPct val="0"/>
              </a:spcBef>
              <a:spcAft>
                <a:spcPct val="0"/>
              </a:spcAft>
              <a:defRPr/>
            </a:pPr>
            <a:fld id="{606CEE9A-2CB9-43A0-9463-20C027A99199}" type="slidenum">
              <a:rPr lang="en-GB" altLang="en-US" sz="3200">
                <a:solidFill>
                  <a:srgbClr val="000000"/>
                </a:solidFill>
                <a:latin typeface="Verdana" pitchFamily="34" charset="0"/>
                <a:cs typeface="Arial" pitchFamily="34" charset="0"/>
              </a:rPr>
              <a:pPr algn="l" rtl="0" fontAlgn="base">
                <a:spcBef>
                  <a:spcPct val="0"/>
                </a:spcBef>
                <a:spcAft>
                  <a:spcPct val="0"/>
                </a:spcAft>
                <a:defRPr/>
              </a:pPr>
              <a:t>‹#›</a:t>
            </a:fld>
            <a:endParaRPr lang="en-GB" altLang="en-US" sz="3200">
              <a:solidFill>
                <a:srgbClr val="000000"/>
              </a:solidFill>
              <a:latin typeface="Verdana" pitchFamily="34" charset="0"/>
              <a:cs typeface="Arial" pitchFamily="34" charset="0"/>
            </a:endParaRPr>
          </a:p>
        </p:txBody>
      </p:sp>
    </p:spTree>
    <p:extLst>
      <p:ext uri="{BB962C8B-B14F-4D97-AF65-F5344CB8AC3E}">
        <p14:creationId xmlns:p14="http://schemas.microsoft.com/office/powerpoint/2010/main" val="1257968323"/>
      </p:ext>
    </p:extLst>
  </p:cSld>
  <p:clrMapOvr>
    <a:masterClrMapping/>
  </p:clrMapOvr>
  <p:transition spd="slow"/>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048568-5C86-4FBC-B893-A8528448A67D}"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A5B6A-8DE0-4BE8-A978-DCCE6B9EF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6920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48568-5C86-4FBC-B893-A8528448A67D}"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A5B6A-8DE0-4BE8-A978-DCCE6B9EF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9631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048568-5C86-4FBC-B893-A8528448A67D}"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A5B6A-8DE0-4BE8-A978-DCCE6B9EF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8389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048568-5C86-4FBC-B893-A8528448A67D}" type="datetimeFigureOut">
              <a:rPr lang="en-US" smtClean="0">
                <a:solidFill>
                  <a:prstClr val="black">
                    <a:tint val="75000"/>
                  </a:prstClr>
                </a:solidFill>
              </a:rPr>
              <a:pPr/>
              <a:t>2/16/2017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A5B6A-8DE0-4BE8-A978-DCCE6B9EF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113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048568-5C86-4FBC-B893-A8528448A67D}" type="datetimeFigureOut">
              <a:rPr lang="en-US" smtClean="0">
                <a:solidFill>
                  <a:prstClr val="black">
                    <a:tint val="75000"/>
                  </a:prstClr>
                </a:solidFill>
              </a:rPr>
              <a:pPr/>
              <a:t>2/16/2017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A5B6A-8DE0-4BE8-A978-DCCE6B9EF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10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9"/>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42"/>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3ECABD-37CC-4D1C-BDA1-E6E3B3C5889C}" type="datetimeFigureOut">
              <a:rPr lang="fa-IR" smtClean="0"/>
              <a:t>05/20/1438</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42D40053-6536-4EA6-B54F-3D15289C2E16}" type="slidenum">
              <a:rPr lang="fa-IR" smtClean="0"/>
              <a:t>‹#›</a:t>
            </a:fld>
            <a:endParaRPr lang="fa-IR"/>
          </a:p>
        </p:txBody>
      </p:sp>
    </p:spTree>
    <p:extLst>
      <p:ext uri="{BB962C8B-B14F-4D97-AF65-F5344CB8AC3E}">
        <p14:creationId xmlns:p14="http://schemas.microsoft.com/office/powerpoint/2010/main" val="21518415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048568-5C86-4FBC-B893-A8528448A67D}" type="datetimeFigureOut">
              <a:rPr lang="en-US" smtClean="0">
                <a:solidFill>
                  <a:prstClr val="black">
                    <a:tint val="75000"/>
                  </a:prstClr>
                </a:solidFill>
              </a:rPr>
              <a:pPr/>
              <a:t>2/16/2017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A5B6A-8DE0-4BE8-A978-DCCE6B9EF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9679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48568-5C86-4FBC-B893-A8528448A67D}" type="datetimeFigureOut">
              <a:rPr lang="en-US" smtClean="0">
                <a:solidFill>
                  <a:prstClr val="black">
                    <a:tint val="75000"/>
                  </a:prstClr>
                </a:solidFill>
              </a:rPr>
              <a:pPr/>
              <a:t>2/16/2017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A5B6A-8DE0-4BE8-A978-DCCE6B9EF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1167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48568-5C86-4FBC-B893-A8528448A67D}" type="datetimeFigureOut">
              <a:rPr lang="en-US" smtClean="0">
                <a:solidFill>
                  <a:prstClr val="black">
                    <a:tint val="75000"/>
                  </a:prstClr>
                </a:solidFill>
              </a:rPr>
              <a:pPr/>
              <a:t>2/16/2017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A5B6A-8DE0-4BE8-A978-DCCE6B9EF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1066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48568-5C86-4FBC-B893-A8528448A67D}" type="datetimeFigureOut">
              <a:rPr lang="en-US" smtClean="0">
                <a:solidFill>
                  <a:prstClr val="black">
                    <a:tint val="75000"/>
                  </a:prstClr>
                </a:solidFill>
              </a:rPr>
              <a:pPr/>
              <a:t>2/16/2017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A5B6A-8DE0-4BE8-A978-DCCE6B9EF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91096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48568-5C86-4FBC-B893-A8528448A67D}"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A5B6A-8DE0-4BE8-A978-DCCE6B9EF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1105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48568-5C86-4FBC-B893-A8528448A67D}" type="datetimeFigureOut">
              <a:rPr lang="en-US" smtClean="0">
                <a:solidFill>
                  <a:prstClr val="black">
                    <a:tint val="75000"/>
                  </a:prstClr>
                </a:solidFill>
              </a:rPr>
              <a:pPr/>
              <a:t>2/16/2017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A5B6A-8DE0-4BE8-A978-DCCE6B9EF47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7109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490" y="274544"/>
            <a:ext cx="8229023" cy="1143000"/>
          </a:xfrm>
          <a:prstGeom prst="rect">
            <a:avLst/>
          </a:prstGeom>
        </p:spPr>
        <p:txBody>
          <a:bodyPr lIns="82048" tIns="41025" rIns="82048" bIns="41025"/>
          <a:lstStyle/>
          <a:p>
            <a:r>
              <a:rPr lang="en-US" smtClean="0"/>
              <a:t>Click to edit Master title style</a:t>
            </a:r>
            <a:endParaRPr lang="en-US"/>
          </a:p>
        </p:txBody>
      </p:sp>
    </p:spTree>
    <p:extLst>
      <p:ext uri="{BB962C8B-B14F-4D97-AF65-F5344CB8AC3E}">
        <p14:creationId xmlns:p14="http://schemas.microsoft.com/office/powerpoint/2010/main" val="32556819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B7F519-FA68-4615-A467-E1A4BBEC2403}" type="datetimeFigureOut">
              <a:rPr lang="en-US" smtClean="0">
                <a:solidFill>
                  <a:prstClr val="white">
                    <a:tint val="75000"/>
                  </a:prstClr>
                </a:solidFill>
              </a:rPr>
              <a:pPr/>
              <a:t>2/16/2017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FD973B0-3EAE-40F6-8965-3A0BB870469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851139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B7F519-FA68-4615-A467-E1A4BBEC2403}" type="datetimeFigureOut">
              <a:rPr lang="en-US" smtClean="0">
                <a:solidFill>
                  <a:prstClr val="white">
                    <a:tint val="75000"/>
                  </a:prstClr>
                </a:solidFill>
              </a:rPr>
              <a:pPr/>
              <a:t>2/16/2017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FD973B0-3EAE-40F6-8965-3A0BB870469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373188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7F519-FA68-4615-A467-E1A4BBEC2403}" type="datetimeFigureOut">
              <a:rPr lang="en-US" smtClean="0">
                <a:solidFill>
                  <a:prstClr val="white">
                    <a:tint val="75000"/>
                  </a:prstClr>
                </a:solidFill>
              </a:rPr>
              <a:pPr/>
              <a:t>2/16/2017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9FD973B0-3EAE-40F6-8965-3A0BB870469C}"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9088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theme" Target="../theme/theme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theme" Target="../theme/theme4.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slideLayout" Target="../slideLayouts/slideLayout81.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 Id="rId8"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5.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6.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7.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5"/>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13ECABD-37CC-4D1C-BDA1-E6E3B3C5889C}" type="datetimeFigureOut">
              <a:rPr lang="fa-IR" smtClean="0"/>
              <a:t>05/20/1438</a:t>
            </a:fld>
            <a:endParaRPr lang="fa-IR"/>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5"/>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2D40053-6536-4EA6-B54F-3D15289C2E16}" type="slidenum">
              <a:rPr lang="fa-IR" smtClean="0"/>
              <a:t>‹#›</a:t>
            </a:fld>
            <a:endParaRPr lang="fa-IR"/>
          </a:p>
        </p:txBody>
      </p:sp>
    </p:spTree>
    <p:extLst>
      <p:ext uri="{BB962C8B-B14F-4D97-AF65-F5344CB8AC3E}">
        <p14:creationId xmlns:p14="http://schemas.microsoft.com/office/powerpoint/2010/main" val="2731687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3"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5"/>
            <a:ext cx="2133600" cy="366183"/>
          </a:xfrm>
          <a:prstGeom prst="rect">
            <a:avLst/>
          </a:prstGeom>
        </p:spPr>
        <p:txBody>
          <a:bodyPr vert="horz" wrap="square" lIns="68399" tIns="34289" rIns="68399" bIns="34289" numCol="1" anchor="ctr" anchorCtr="0" compatLnSpc="1">
            <a:prstTxWarp prst="textNoShape">
              <a:avLst/>
            </a:prstTxWarp>
          </a:bodyPr>
          <a:lstStyle>
            <a:lvl1pPr eaLnBrk="1" hangingPunct="1">
              <a:defRPr sz="1200">
                <a:solidFill>
                  <a:srgbClr val="898989"/>
                </a:solidFill>
                <a:ea typeface="MS PGothic" pitchFamily="34" charset="-128"/>
              </a:defRPr>
            </a:lvl1pPr>
          </a:lstStyle>
          <a:p>
            <a:pPr algn="l" rtl="0" fontAlgn="base">
              <a:spcBef>
                <a:spcPct val="0"/>
              </a:spcBef>
              <a:spcAft>
                <a:spcPct val="0"/>
              </a:spcAft>
              <a:defRPr/>
            </a:pPr>
            <a:fld id="{E21A32F0-7C46-4F73-98FA-337519D20F1C}" type="datetime1">
              <a:rPr lang="en-US"/>
              <a:pPr algn="l" rtl="0" fontAlgn="base">
                <a:spcBef>
                  <a:spcPct val="0"/>
                </a:spcBef>
                <a:spcAft>
                  <a:spcPct val="0"/>
                </a:spcAft>
                <a:defRPr/>
              </a:pPr>
              <a:t>2/16/2017</a:t>
            </a:fld>
            <a:endParaRPr lang="en-US"/>
          </a:p>
        </p:txBody>
      </p:sp>
      <p:sp>
        <p:nvSpPr>
          <p:cNvPr id="5" name="Footer Placeholder 4"/>
          <p:cNvSpPr>
            <a:spLocks noGrp="1"/>
          </p:cNvSpPr>
          <p:nvPr>
            <p:ph type="ftr" sz="quarter" idx="3"/>
          </p:nvPr>
        </p:nvSpPr>
        <p:spPr>
          <a:xfrm>
            <a:off x="3124200" y="6356355"/>
            <a:ext cx="2895600" cy="366183"/>
          </a:xfrm>
          <a:prstGeom prst="rect">
            <a:avLst/>
          </a:prstGeom>
        </p:spPr>
        <p:txBody>
          <a:bodyPr vert="horz" wrap="square" lIns="68399" tIns="34289" rIns="68399" bIns="34289" numCol="1" anchor="ctr" anchorCtr="0" compatLnSpc="1">
            <a:prstTxWarp prst="textNoShape">
              <a:avLst/>
            </a:prstTxWarp>
          </a:bodyPr>
          <a:lstStyle>
            <a:lvl1pPr algn="ctr" eaLnBrk="1" hangingPunct="1">
              <a:defRPr sz="1200">
                <a:solidFill>
                  <a:srgbClr val="898989"/>
                </a:solidFill>
                <a:ea typeface="MS PGothic" pitchFamily="34" charset="-128"/>
              </a:defRPr>
            </a:lvl1pPr>
          </a:lstStyle>
          <a:p>
            <a:pPr rtl="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5"/>
            <a:ext cx="2133600" cy="366183"/>
          </a:xfrm>
          <a:prstGeom prst="rect">
            <a:avLst/>
          </a:prstGeom>
        </p:spPr>
        <p:txBody>
          <a:bodyPr vert="horz" wrap="square" lIns="68399" tIns="34289" rIns="68399" bIns="34289" numCol="1" anchor="ctr" anchorCtr="0" compatLnSpc="1">
            <a:prstTxWarp prst="textNoShape">
              <a:avLst/>
            </a:prstTxWarp>
          </a:bodyPr>
          <a:lstStyle>
            <a:lvl1pPr algn="r" eaLnBrk="1" hangingPunct="1">
              <a:defRPr sz="1200">
                <a:solidFill>
                  <a:srgbClr val="898989"/>
                </a:solidFill>
                <a:ea typeface="MS PGothic" pitchFamily="34" charset="-128"/>
              </a:defRPr>
            </a:lvl1pPr>
          </a:lstStyle>
          <a:p>
            <a:pPr rtl="0" fontAlgn="base">
              <a:spcBef>
                <a:spcPct val="0"/>
              </a:spcBef>
              <a:spcAft>
                <a:spcPct val="0"/>
              </a:spcAft>
            </a:pPr>
            <a:fld id="{FDD91F23-57EC-417D-A6EF-D4BAF8C0D980}" type="slidenum">
              <a:rPr lang="en-US" altLang="en-US"/>
              <a:pPr rtl="0" fontAlgn="base">
                <a:spcBef>
                  <a:spcPct val="0"/>
                </a:spcBef>
                <a:spcAft>
                  <a:spcPct val="0"/>
                </a:spcAft>
              </a:pPr>
              <a:t>‹#›</a:t>
            </a:fld>
            <a:endParaRPr lang="en-US" altLang="en-US"/>
          </a:p>
        </p:txBody>
      </p:sp>
    </p:spTree>
    <p:extLst>
      <p:ext uri="{BB962C8B-B14F-4D97-AF65-F5344CB8AC3E}">
        <p14:creationId xmlns:p14="http://schemas.microsoft.com/office/powerpoint/2010/main" val="28076283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7" r:id="rId16"/>
    <p:sldLayoutId id="2147483678" r:id="rId17"/>
    <p:sldLayoutId id="2147483679" r:id="rId18"/>
  </p:sldLayoutIdLst>
  <p:txStyles>
    <p:titleStyle>
      <a:lvl1pPr algn="ctr" defTabSz="454025"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0" charset="-128"/>
        </a:defRPr>
      </a:lvl1pPr>
      <a:lvl2pPr algn="ctr" defTabSz="454025" rtl="0" eaLnBrk="0" fontAlgn="base" hangingPunct="0">
        <a:spcBef>
          <a:spcPct val="0"/>
        </a:spcBef>
        <a:spcAft>
          <a:spcPct val="0"/>
        </a:spcAft>
        <a:defRPr sz="4400">
          <a:solidFill>
            <a:schemeClr val="tx1"/>
          </a:solidFill>
          <a:latin typeface="Calibri" pitchFamily="-110" charset="0"/>
          <a:ea typeface="MS PGothic" pitchFamily="34" charset="-128"/>
          <a:cs typeface="ＭＳ Ｐゴシック" pitchFamily="-110" charset="-128"/>
        </a:defRPr>
      </a:lvl2pPr>
      <a:lvl3pPr algn="ctr" defTabSz="454025" rtl="0" eaLnBrk="0" fontAlgn="base" hangingPunct="0">
        <a:spcBef>
          <a:spcPct val="0"/>
        </a:spcBef>
        <a:spcAft>
          <a:spcPct val="0"/>
        </a:spcAft>
        <a:defRPr sz="4400">
          <a:solidFill>
            <a:schemeClr val="tx1"/>
          </a:solidFill>
          <a:latin typeface="Calibri" pitchFamily="-110" charset="0"/>
          <a:ea typeface="MS PGothic" pitchFamily="34" charset="-128"/>
          <a:cs typeface="ＭＳ Ｐゴシック" pitchFamily="-110" charset="-128"/>
        </a:defRPr>
      </a:lvl3pPr>
      <a:lvl4pPr algn="ctr" defTabSz="454025" rtl="0" eaLnBrk="0" fontAlgn="base" hangingPunct="0">
        <a:spcBef>
          <a:spcPct val="0"/>
        </a:spcBef>
        <a:spcAft>
          <a:spcPct val="0"/>
        </a:spcAft>
        <a:defRPr sz="4400">
          <a:solidFill>
            <a:schemeClr val="tx1"/>
          </a:solidFill>
          <a:latin typeface="Calibri" pitchFamily="-110" charset="0"/>
          <a:ea typeface="MS PGothic" pitchFamily="34" charset="-128"/>
          <a:cs typeface="ＭＳ Ｐゴシック" pitchFamily="-110" charset="-128"/>
        </a:defRPr>
      </a:lvl4pPr>
      <a:lvl5pPr algn="ctr" defTabSz="454025" rtl="0" eaLnBrk="0" fontAlgn="base" hangingPunct="0">
        <a:spcBef>
          <a:spcPct val="0"/>
        </a:spcBef>
        <a:spcAft>
          <a:spcPct val="0"/>
        </a:spcAft>
        <a:defRPr sz="4400">
          <a:solidFill>
            <a:schemeClr val="tx1"/>
          </a:solidFill>
          <a:latin typeface="Calibri" pitchFamily="-110" charset="0"/>
          <a:ea typeface="MS PGothic" pitchFamily="34" charset="-128"/>
          <a:cs typeface="ＭＳ Ｐゴシック" pitchFamily="-110" charset="-128"/>
        </a:defRPr>
      </a:lvl5pPr>
      <a:lvl6pPr marL="455738" algn="ctr" defTabSz="455738"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1655" algn="ctr" defTabSz="455738"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67452" algn="ctr" defTabSz="455738"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3309" algn="ctr" defTabSz="455738"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39725" indent="-339725" algn="l" defTabSz="454025"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110" charset="-128"/>
        </a:defRPr>
      </a:lvl1pPr>
      <a:lvl2pPr marL="738188" indent="-282575" algn="l" defTabSz="454025"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36650" indent="-225425" algn="l" defTabSz="454025"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592263" indent="-225425" algn="l" defTabSz="454025"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49463" indent="-225425" algn="l" defTabSz="454025"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06914" indent="-227868" algn="l" defTabSz="455738" rtl="0" eaLnBrk="1" latinLnBrk="0" hangingPunct="1">
        <a:spcBef>
          <a:spcPct val="20000"/>
        </a:spcBef>
        <a:buFont typeface="Arial"/>
        <a:buChar char="•"/>
        <a:defRPr sz="2000" kern="1200">
          <a:solidFill>
            <a:schemeClr val="tx1"/>
          </a:solidFill>
          <a:latin typeface="+mn-lt"/>
          <a:ea typeface="+mn-ea"/>
          <a:cs typeface="+mn-cs"/>
        </a:defRPr>
      </a:lvl6pPr>
      <a:lvl7pPr marL="2962772" indent="-227868" algn="l" defTabSz="455738" rtl="0" eaLnBrk="1" latinLnBrk="0" hangingPunct="1">
        <a:spcBef>
          <a:spcPct val="20000"/>
        </a:spcBef>
        <a:buFont typeface="Arial"/>
        <a:buChar char="•"/>
        <a:defRPr sz="2000" kern="1200">
          <a:solidFill>
            <a:schemeClr val="tx1"/>
          </a:solidFill>
          <a:latin typeface="+mn-lt"/>
          <a:ea typeface="+mn-ea"/>
          <a:cs typeface="+mn-cs"/>
        </a:defRPr>
      </a:lvl7pPr>
      <a:lvl8pPr marL="3418570" indent="-227868" algn="l" defTabSz="455738" rtl="0" eaLnBrk="1" latinLnBrk="0" hangingPunct="1">
        <a:spcBef>
          <a:spcPct val="20000"/>
        </a:spcBef>
        <a:buFont typeface="Arial"/>
        <a:buChar char="•"/>
        <a:defRPr sz="2000" kern="1200">
          <a:solidFill>
            <a:schemeClr val="tx1"/>
          </a:solidFill>
          <a:latin typeface="+mn-lt"/>
          <a:ea typeface="+mn-ea"/>
          <a:cs typeface="+mn-cs"/>
        </a:defRPr>
      </a:lvl8pPr>
      <a:lvl9pPr marL="3874370" indent="-227868" algn="l" defTabSz="45573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5738" rtl="0" eaLnBrk="1" latinLnBrk="0" hangingPunct="1">
        <a:defRPr sz="1800" kern="1200">
          <a:solidFill>
            <a:schemeClr val="tx1"/>
          </a:solidFill>
          <a:latin typeface="+mn-lt"/>
          <a:ea typeface="+mn-ea"/>
          <a:cs typeface="+mn-cs"/>
        </a:defRPr>
      </a:lvl1pPr>
      <a:lvl2pPr marL="455738" algn="l" defTabSz="455738" rtl="0" eaLnBrk="1" latinLnBrk="0" hangingPunct="1">
        <a:defRPr sz="1800" kern="1200">
          <a:solidFill>
            <a:schemeClr val="tx1"/>
          </a:solidFill>
          <a:latin typeface="+mn-lt"/>
          <a:ea typeface="+mn-ea"/>
          <a:cs typeface="+mn-cs"/>
        </a:defRPr>
      </a:lvl2pPr>
      <a:lvl3pPr marL="911655" algn="l" defTabSz="455738" rtl="0" eaLnBrk="1" latinLnBrk="0" hangingPunct="1">
        <a:defRPr sz="1800" kern="1200">
          <a:solidFill>
            <a:schemeClr val="tx1"/>
          </a:solidFill>
          <a:latin typeface="+mn-lt"/>
          <a:ea typeface="+mn-ea"/>
          <a:cs typeface="+mn-cs"/>
        </a:defRPr>
      </a:lvl3pPr>
      <a:lvl4pPr marL="1367452" algn="l" defTabSz="455738" rtl="0" eaLnBrk="1" latinLnBrk="0" hangingPunct="1">
        <a:defRPr sz="1800" kern="1200">
          <a:solidFill>
            <a:schemeClr val="tx1"/>
          </a:solidFill>
          <a:latin typeface="+mn-lt"/>
          <a:ea typeface="+mn-ea"/>
          <a:cs typeface="+mn-cs"/>
        </a:defRPr>
      </a:lvl4pPr>
      <a:lvl5pPr marL="1823309" algn="l" defTabSz="455738" rtl="0" eaLnBrk="1" latinLnBrk="0" hangingPunct="1">
        <a:defRPr sz="1800" kern="1200">
          <a:solidFill>
            <a:schemeClr val="tx1"/>
          </a:solidFill>
          <a:latin typeface="+mn-lt"/>
          <a:ea typeface="+mn-ea"/>
          <a:cs typeface="+mn-cs"/>
        </a:defRPr>
      </a:lvl5pPr>
      <a:lvl6pPr marL="2279046" algn="l" defTabSz="455738" rtl="0" eaLnBrk="1" latinLnBrk="0" hangingPunct="1">
        <a:defRPr sz="1800" kern="1200">
          <a:solidFill>
            <a:schemeClr val="tx1"/>
          </a:solidFill>
          <a:latin typeface="+mn-lt"/>
          <a:ea typeface="+mn-ea"/>
          <a:cs typeface="+mn-cs"/>
        </a:defRPr>
      </a:lvl6pPr>
      <a:lvl7pPr marL="2734787" algn="l" defTabSz="455738" rtl="0" eaLnBrk="1" latinLnBrk="0" hangingPunct="1">
        <a:defRPr sz="1800" kern="1200">
          <a:solidFill>
            <a:schemeClr val="tx1"/>
          </a:solidFill>
          <a:latin typeface="+mn-lt"/>
          <a:ea typeface="+mn-ea"/>
          <a:cs typeface="+mn-cs"/>
        </a:defRPr>
      </a:lvl7pPr>
      <a:lvl8pPr marL="3190667" algn="l" defTabSz="455738" rtl="0" eaLnBrk="1" latinLnBrk="0" hangingPunct="1">
        <a:defRPr sz="1800" kern="1200">
          <a:solidFill>
            <a:schemeClr val="tx1"/>
          </a:solidFill>
          <a:latin typeface="+mn-lt"/>
          <a:ea typeface="+mn-ea"/>
          <a:cs typeface="+mn-cs"/>
        </a:defRPr>
      </a:lvl8pPr>
      <a:lvl9pPr marL="3646484" algn="l" defTabSz="45573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40000"/>
            <a:lumOff val="6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3190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Lst>
  <p:timing>
    <p:tnLst>
      <p:par>
        <p:cTn id="1" dur="indefinite" restart="never" nodeType="tmRoot"/>
      </p:par>
    </p:tnLst>
  </p:timing>
  <p:txStyles>
    <p:titleStyle>
      <a:lvl1pPr algn="ctr" defTabSz="606425" rtl="0" eaLnBrk="0" fontAlgn="base" hangingPunct="0">
        <a:spcBef>
          <a:spcPct val="0"/>
        </a:spcBef>
        <a:spcAft>
          <a:spcPct val="0"/>
        </a:spcAft>
        <a:defRPr sz="5800" kern="1200">
          <a:solidFill>
            <a:schemeClr val="tx1"/>
          </a:solidFill>
          <a:latin typeface="+mj-lt"/>
          <a:ea typeface="MS PGothic" pitchFamily="34" charset="-128"/>
          <a:cs typeface="ＭＳ Ｐゴシック" charset="-128"/>
        </a:defRPr>
      </a:lvl1pPr>
      <a:lvl2pPr algn="ctr" defTabSz="606425" rtl="0" eaLnBrk="0" fontAlgn="base" hangingPunct="0">
        <a:spcBef>
          <a:spcPct val="0"/>
        </a:spcBef>
        <a:spcAft>
          <a:spcPct val="0"/>
        </a:spcAft>
        <a:defRPr sz="5800">
          <a:solidFill>
            <a:schemeClr val="tx1"/>
          </a:solidFill>
          <a:latin typeface="Verdana" panose="020B0604030504040204" pitchFamily="34" charset="0"/>
          <a:ea typeface="MS PGothic" pitchFamily="34" charset="-128"/>
          <a:cs typeface="ＭＳ Ｐゴシック" charset="-128"/>
        </a:defRPr>
      </a:lvl2pPr>
      <a:lvl3pPr algn="ctr" defTabSz="606425" rtl="0" eaLnBrk="0" fontAlgn="base" hangingPunct="0">
        <a:spcBef>
          <a:spcPct val="0"/>
        </a:spcBef>
        <a:spcAft>
          <a:spcPct val="0"/>
        </a:spcAft>
        <a:defRPr sz="5800">
          <a:solidFill>
            <a:schemeClr val="tx1"/>
          </a:solidFill>
          <a:latin typeface="Verdana" panose="020B0604030504040204" pitchFamily="34" charset="0"/>
          <a:ea typeface="MS PGothic" pitchFamily="34" charset="-128"/>
          <a:cs typeface="ＭＳ Ｐゴシック" charset="-128"/>
        </a:defRPr>
      </a:lvl3pPr>
      <a:lvl4pPr algn="ctr" defTabSz="606425" rtl="0" eaLnBrk="0" fontAlgn="base" hangingPunct="0">
        <a:spcBef>
          <a:spcPct val="0"/>
        </a:spcBef>
        <a:spcAft>
          <a:spcPct val="0"/>
        </a:spcAft>
        <a:defRPr sz="5800">
          <a:solidFill>
            <a:schemeClr val="tx1"/>
          </a:solidFill>
          <a:latin typeface="Verdana" panose="020B0604030504040204" pitchFamily="34" charset="0"/>
          <a:ea typeface="MS PGothic" pitchFamily="34" charset="-128"/>
          <a:cs typeface="ＭＳ Ｐゴシック" charset="-128"/>
        </a:defRPr>
      </a:lvl4pPr>
      <a:lvl5pPr algn="ctr" defTabSz="606425" rtl="0" eaLnBrk="0" fontAlgn="base" hangingPunct="0">
        <a:spcBef>
          <a:spcPct val="0"/>
        </a:spcBef>
        <a:spcAft>
          <a:spcPct val="0"/>
        </a:spcAft>
        <a:defRPr sz="5800">
          <a:solidFill>
            <a:schemeClr val="tx1"/>
          </a:solidFill>
          <a:latin typeface="Verdana" panose="020B0604030504040204" pitchFamily="34" charset="0"/>
          <a:ea typeface="MS PGothic" pitchFamily="34" charset="-128"/>
          <a:cs typeface="ＭＳ Ｐゴシック" charset="-128"/>
        </a:defRPr>
      </a:lvl5pPr>
      <a:lvl6pPr marL="609482" algn="ctr" defTabSz="609482" rtl="0" fontAlgn="base">
        <a:spcBef>
          <a:spcPct val="0"/>
        </a:spcBef>
        <a:spcAft>
          <a:spcPct val="0"/>
        </a:spcAft>
        <a:defRPr sz="5867">
          <a:solidFill>
            <a:schemeClr val="tx1"/>
          </a:solidFill>
          <a:latin typeface="Calibri" charset="0"/>
        </a:defRPr>
      </a:lvl6pPr>
      <a:lvl7pPr marL="1218964" algn="ctr" defTabSz="609482" rtl="0" fontAlgn="base">
        <a:spcBef>
          <a:spcPct val="0"/>
        </a:spcBef>
        <a:spcAft>
          <a:spcPct val="0"/>
        </a:spcAft>
        <a:defRPr sz="5867">
          <a:solidFill>
            <a:schemeClr val="tx1"/>
          </a:solidFill>
          <a:latin typeface="Calibri" charset="0"/>
        </a:defRPr>
      </a:lvl7pPr>
      <a:lvl8pPr marL="1828446" algn="ctr" defTabSz="609482" rtl="0" fontAlgn="base">
        <a:spcBef>
          <a:spcPct val="0"/>
        </a:spcBef>
        <a:spcAft>
          <a:spcPct val="0"/>
        </a:spcAft>
        <a:defRPr sz="5867">
          <a:solidFill>
            <a:schemeClr val="tx1"/>
          </a:solidFill>
          <a:latin typeface="Calibri" charset="0"/>
        </a:defRPr>
      </a:lvl8pPr>
      <a:lvl9pPr marL="2437930" algn="ctr" defTabSz="609482" rtl="0" fontAlgn="base">
        <a:spcBef>
          <a:spcPct val="0"/>
        </a:spcBef>
        <a:spcAft>
          <a:spcPct val="0"/>
        </a:spcAft>
        <a:defRPr sz="5867">
          <a:solidFill>
            <a:schemeClr val="tx1"/>
          </a:solidFill>
          <a:latin typeface="Calibri" charset="0"/>
        </a:defRPr>
      </a:lvl9pPr>
    </p:titleStyle>
    <p:bodyStyle>
      <a:lvl1pPr marL="454025" indent="-454025" algn="l" defTabSz="606425" rtl="0" eaLnBrk="0" fontAlgn="base" hangingPunct="0">
        <a:spcBef>
          <a:spcPct val="20000"/>
        </a:spcBef>
        <a:spcAft>
          <a:spcPct val="0"/>
        </a:spcAft>
        <a:buFont typeface="Arial" pitchFamily="34" charset="0"/>
        <a:buChar char="•"/>
        <a:defRPr sz="4200" kern="1200">
          <a:solidFill>
            <a:schemeClr val="tx1"/>
          </a:solidFill>
          <a:latin typeface="+mn-lt"/>
          <a:ea typeface="MS PGothic" pitchFamily="34" charset="-128"/>
          <a:cs typeface="ＭＳ Ｐゴシック" charset="-128"/>
        </a:defRPr>
      </a:lvl1pPr>
      <a:lvl2pPr marL="987425" indent="-377825" algn="l" defTabSz="606425" rtl="0" eaLnBrk="0" fontAlgn="base" hangingPunct="0">
        <a:spcBef>
          <a:spcPct val="20000"/>
        </a:spcBef>
        <a:spcAft>
          <a:spcPct val="0"/>
        </a:spcAft>
        <a:buFont typeface="Arial" pitchFamily="34" charset="0"/>
        <a:buChar char="–"/>
        <a:defRPr sz="3700" kern="1200">
          <a:solidFill>
            <a:schemeClr val="tx1"/>
          </a:solidFill>
          <a:latin typeface="+mn-lt"/>
          <a:ea typeface="MS PGothic" pitchFamily="34" charset="-128"/>
          <a:cs typeface="+mn-cs"/>
        </a:defRPr>
      </a:lvl2pPr>
      <a:lvl3pPr marL="1520825" indent="-301625" algn="l" defTabSz="606425"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3pPr>
      <a:lvl4pPr marL="2130425" indent="-301625" algn="l" defTabSz="606425" rtl="0" eaLnBrk="0" fontAlgn="base" hangingPunct="0">
        <a:spcBef>
          <a:spcPct val="20000"/>
        </a:spcBef>
        <a:spcAft>
          <a:spcPct val="0"/>
        </a:spcAft>
        <a:buFont typeface="Arial" pitchFamily="34" charset="0"/>
        <a:buChar char="–"/>
        <a:defRPr sz="2600" kern="1200">
          <a:solidFill>
            <a:schemeClr val="tx1"/>
          </a:solidFill>
          <a:latin typeface="+mn-lt"/>
          <a:ea typeface="MS PGothic" pitchFamily="34" charset="-128"/>
          <a:cs typeface="+mn-cs"/>
        </a:defRPr>
      </a:lvl4pPr>
      <a:lvl5pPr marL="2740025" indent="-301625" algn="l" defTabSz="606425" rtl="0" eaLnBrk="0" fontAlgn="base" hangingPunct="0">
        <a:spcBef>
          <a:spcPct val="20000"/>
        </a:spcBef>
        <a:spcAft>
          <a:spcPct val="0"/>
        </a:spcAft>
        <a:buFont typeface="Arial" pitchFamily="34" charset="0"/>
        <a:buChar char="»"/>
        <a:defRPr sz="2600" kern="1200">
          <a:solidFill>
            <a:schemeClr val="tx1"/>
          </a:solidFill>
          <a:latin typeface="+mn-lt"/>
          <a:ea typeface="MS PGothic" pitchFamily="34" charset="-128"/>
          <a:cs typeface="+mn-cs"/>
        </a:defRPr>
      </a:lvl5pPr>
      <a:lvl6pPr marL="3352152" indent="-304740" algn="l" defTabSz="609482" rtl="0" eaLnBrk="1" latinLnBrk="0" hangingPunct="1">
        <a:spcBef>
          <a:spcPct val="20000"/>
        </a:spcBef>
        <a:buFont typeface="Arial"/>
        <a:buChar char="•"/>
        <a:defRPr sz="2667" kern="1200">
          <a:solidFill>
            <a:schemeClr val="tx1"/>
          </a:solidFill>
          <a:latin typeface="+mn-lt"/>
          <a:ea typeface="+mn-ea"/>
          <a:cs typeface="+mn-cs"/>
        </a:defRPr>
      </a:lvl6pPr>
      <a:lvl7pPr marL="3961634" indent="-304740" algn="l" defTabSz="609482" rtl="0" eaLnBrk="1" latinLnBrk="0" hangingPunct="1">
        <a:spcBef>
          <a:spcPct val="20000"/>
        </a:spcBef>
        <a:buFont typeface="Arial"/>
        <a:buChar char="•"/>
        <a:defRPr sz="2667" kern="1200">
          <a:solidFill>
            <a:schemeClr val="tx1"/>
          </a:solidFill>
          <a:latin typeface="+mn-lt"/>
          <a:ea typeface="+mn-ea"/>
          <a:cs typeface="+mn-cs"/>
        </a:defRPr>
      </a:lvl7pPr>
      <a:lvl8pPr marL="4571116" indent="-304740" algn="l" defTabSz="609482" rtl="0" eaLnBrk="1" latinLnBrk="0" hangingPunct="1">
        <a:spcBef>
          <a:spcPct val="20000"/>
        </a:spcBef>
        <a:buFont typeface="Arial"/>
        <a:buChar char="•"/>
        <a:defRPr sz="2667" kern="1200">
          <a:solidFill>
            <a:schemeClr val="tx1"/>
          </a:solidFill>
          <a:latin typeface="+mn-lt"/>
          <a:ea typeface="+mn-ea"/>
          <a:cs typeface="+mn-cs"/>
        </a:defRPr>
      </a:lvl8pPr>
      <a:lvl9pPr marL="5180598" indent="-304740" algn="l" defTabSz="609482"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482" rtl="0" eaLnBrk="1" latinLnBrk="0" hangingPunct="1">
        <a:defRPr sz="2400" kern="1200">
          <a:solidFill>
            <a:schemeClr val="tx1"/>
          </a:solidFill>
          <a:latin typeface="+mn-lt"/>
          <a:ea typeface="+mn-ea"/>
          <a:cs typeface="+mn-cs"/>
        </a:defRPr>
      </a:lvl1pPr>
      <a:lvl2pPr marL="609482" algn="l" defTabSz="609482" rtl="0" eaLnBrk="1" latinLnBrk="0" hangingPunct="1">
        <a:defRPr sz="2400" kern="1200">
          <a:solidFill>
            <a:schemeClr val="tx1"/>
          </a:solidFill>
          <a:latin typeface="+mn-lt"/>
          <a:ea typeface="+mn-ea"/>
          <a:cs typeface="+mn-cs"/>
        </a:defRPr>
      </a:lvl2pPr>
      <a:lvl3pPr marL="1218964" algn="l" defTabSz="609482" rtl="0" eaLnBrk="1" latinLnBrk="0" hangingPunct="1">
        <a:defRPr sz="2400" kern="1200">
          <a:solidFill>
            <a:schemeClr val="tx1"/>
          </a:solidFill>
          <a:latin typeface="+mn-lt"/>
          <a:ea typeface="+mn-ea"/>
          <a:cs typeface="+mn-cs"/>
        </a:defRPr>
      </a:lvl3pPr>
      <a:lvl4pPr marL="1828446" algn="l" defTabSz="609482" rtl="0" eaLnBrk="1" latinLnBrk="0" hangingPunct="1">
        <a:defRPr sz="2400" kern="1200">
          <a:solidFill>
            <a:schemeClr val="tx1"/>
          </a:solidFill>
          <a:latin typeface="+mn-lt"/>
          <a:ea typeface="+mn-ea"/>
          <a:cs typeface="+mn-cs"/>
        </a:defRPr>
      </a:lvl4pPr>
      <a:lvl5pPr marL="2437930" algn="l" defTabSz="609482" rtl="0" eaLnBrk="1" latinLnBrk="0" hangingPunct="1">
        <a:defRPr sz="2400" kern="1200">
          <a:solidFill>
            <a:schemeClr val="tx1"/>
          </a:solidFill>
          <a:latin typeface="+mn-lt"/>
          <a:ea typeface="+mn-ea"/>
          <a:cs typeface="+mn-cs"/>
        </a:defRPr>
      </a:lvl5pPr>
      <a:lvl6pPr marL="3047410" algn="l" defTabSz="609482" rtl="0" eaLnBrk="1" latinLnBrk="0" hangingPunct="1">
        <a:defRPr sz="2400" kern="1200">
          <a:solidFill>
            <a:schemeClr val="tx1"/>
          </a:solidFill>
          <a:latin typeface="+mn-lt"/>
          <a:ea typeface="+mn-ea"/>
          <a:cs typeface="+mn-cs"/>
        </a:defRPr>
      </a:lvl6pPr>
      <a:lvl7pPr marL="3656894" algn="l" defTabSz="609482" rtl="0" eaLnBrk="1" latinLnBrk="0" hangingPunct="1">
        <a:defRPr sz="2400" kern="1200">
          <a:solidFill>
            <a:schemeClr val="tx1"/>
          </a:solidFill>
          <a:latin typeface="+mn-lt"/>
          <a:ea typeface="+mn-ea"/>
          <a:cs typeface="+mn-cs"/>
        </a:defRPr>
      </a:lvl7pPr>
      <a:lvl8pPr marL="4266375" algn="l" defTabSz="609482" rtl="0" eaLnBrk="1" latinLnBrk="0" hangingPunct="1">
        <a:defRPr sz="2400" kern="1200">
          <a:solidFill>
            <a:schemeClr val="tx1"/>
          </a:solidFill>
          <a:latin typeface="+mn-lt"/>
          <a:ea typeface="+mn-ea"/>
          <a:cs typeface="+mn-cs"/>
        </a:defRPr>
      </a:lvl8pPr>
      <a:lvl9pPr marL="4875857" algn="l" defTabSz="609482"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1625"/>
            <a:ext cx="82296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8" tIns="60899" rIns="121798" bIns="60899" numCol="1" anchor="ctr" anchorCtr="0" compatLnSpc="1">
            <a:prstTxWarp prst="textNoShape">
              <a:avLst/>
            </a:prstTxWarp>
          </a:bodyPr>
          <a:lstStyle/>
          <a:p>
            <a:pPr lvl="0"/>
            <a:r>
              <a:rPr lang="en-GB" altLang="zh-CN" smtClean="0"/>
              <a:t>Click to edit Master title style</a:t>
            </a:r>
          </a:p>
        </p:txBody>
      </p:sp>
      <p:sp>
        <p:nvSpPr>
          <p:cNvPr id="1027" name="Rectangle 3"/>
          <p:cNvSpPr>
            <a:spLocks noGrp="1" noChangeArrowheads="1"/>
          </p:cNvSpPr>
          <p:nvPr>
            <p:ph type="body" idx="1"/>
          </p:nvPr>
        </p:nvSpPr>
        <p:spPr bwMode="auto">
          <a:xfrm>
            <a:off x="457200" y="14144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798" tIns="60899" rIns="121798" bIns="60899" numCol="1" anchor="t" anchorCtr="0" compatLnSpc="1">
            <a:prstTxWarp prst="textNoShape">
              <a:avLst/>
            </a:prstTxWarp>
          </a:bodyPr>
          <a:lstStyle/>
          <a:p>
            <a:pPr lvl="0"/>
            <a:r>
              <a:rPr lang="en-GB" altLang="zh-CN" smtClean="0"/>
              <a:t>Click to edit Master text styles</a:t>
            </a:r>
          </a:p>
          <a:p>
            <a:pPr lvl="1"/>
            <a:r>
              <a:rPr lang="en-GB" altLang="zh-CN" smtClean="0"/>
              <a:t>Second level</a:t>
            </a:r>
          </a:p>
          <a:p>
            <a:pPr lvl="2"/>
            <a:r>
              <a:rPr lang="en-GB" altLang="zh-CN" smtClean="0"/>
              <a:t>Third level</a:t>
            </a:r>
          </a:p>
          <a:p>
            <a:pPr lvl="3"/>
            <a:r>
              <a:rPr lang="en-GB" altLang="zh-CN" smtClean="0"/>
              <a:t>Fourth level</a:t>
            </a:r>
          </a:p>
          <a:p>
            <a:pPr lvl="4"/>
            <a:r>
              <a:rPr lang="en-GB" altLang="zh-CN" smtClean="0"/>
              <a:t>Fifth level</a:t>
            </a:r>
          </a:p>
        </p:txBody>
      </p:sp>
    </p:spTree>
    <p:extLst>
      <p:ext uri="{BB962C8B-B14F-4D97-AF65-F5344CB8AC3E}">
        <p14:creationId xmlns:p14="http://schemas.microsoft.com/office/powerpoint/2010/main" val="134701170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Lst>
  <p:timing>
    <p:tnLst>
      <p:par>
        <p:cTn id="1" dur="indefinite" restart="never" nodeType="tmRoot"/>
      </p:par>
    </p:tnLst>
  </p:timing>
  <p:hf sldNum="0" hdr="0" dt="0"/>
  <p:txStyles>
    <p:titleStyle>
      <a:lvl1pPr algn="l" rtl="0" eaLnBrk="0" fontAlgn="base" hangingPunct="0">
        <a:spcBef>
          <a:spcPct val="0"/>
        </a:spcBef>
        <a:spcAft>
          <a:spcPct val="0"/>
        </a:spcAft>
        <a:defRPr sz="2400" b="1">
          <a:solidFill>
            <a:srgbClr val="001965"/>
          </a:solidFill>
          <a:latin typeface="+mj-lt"/>
          <a:ea typeface="+mj-ea"/>
          <a:cs typeface="+mj-cs"/>
        </a:defRPr>
      </a:lvl1pPr>
      <a:lvl2pPr algn="l" rtl="0" eaLnBrk="0" fontAlgn="base" hangingPunct="0">
        <a:spcBef>
          <a:spcPct val="0"/>
        </a:spcBef>
        <a:spcAft>
          <a:spcPct val="0"/>
        </a:spcAft>
        <a:defRPr sz="2400" b="1">
          <a:solidFill>
            <a:srgbClr val="001965"/>
          </a:solidFill>
          <a:latin typeface="Verdana" pitchFamily="34" charset="0"/>
        </a:defRPr>
      </a:lvl2pPr>
      <a:lvl3pPr algn="l" rtl="0" eaLnBrk="0" fontAlgn="base" hangingPunct="0">
        <a:spcBef>
          <a:spcPct val="0"/>
        </a:spcBef>
        <a:spcAft>
          <a:spcPct val="0"/>
        </a:spcAft>
        <a:defRPr sz="2400" b="1">
          <a:solidFill>
            <a:srgbClr val="001965"/>
          </a:solidFill>
          <a:latin typeface="Verdana" pitchFamily="34" charset="0"/>
        </a:defRPr>
      </a:lvl3pPr>
      <a:lvl4pPr algn="l" rtl="0" eaLnBrk="0" fontAlgn="base" hangingPunct="0">
        <a:spcBef>
          <a:spcPct val="0"/>
        </a:spcBef>
        <a:spcAft>
          <a:spcPct val="0"/>
        </a:spcAft>
        <a:defRPr sz="2400" b="1">
          <a:solidFill>
            <a:srgbClr val="001965"/>
          </a:solidFill>
          <a:latin typeface="Verdana" pitchFamily="34" charset="0"/>
        </a:defRPr>
      </a:lvl4pPr>
      <a:lvl5pPr algn="l" rtl="0" eaLnBrk="0" fontAlgn="base" hangingPunct="0">
        <a:spcBef>
          <a:spcPct val="0"/>
        </a:spcBef>
        <a:spcAft>
          <a:spcPct val="0"/>
        </a:spcAft>
        <a:defRPr sz="2400" b="1">
          <a:solidFill>
            <a:srgbClr val="001965"/>
          </a:solidFill>
          <a:latin typeface="Verdana" pitchFamily="34" charset="0"/>
        </a:defRPr>
      </a:lvl5pPr>
      <a:lvl6pPr marL="456743" algn="l" rtl="0" fontAlgn="base">
        <a:spcBef>
          <a:spcPct val="0"/>
        </a:spcBef>
        <a:spcAft>
          <a:spcPct val="0"/>
        </a:spcAft>
        <a:defRPr sz="2400" b="1">
          <a:solidFill>
            <a:srgbClr val="001965"/>
          </a:solidFill>
          <a:latin typeface="Verdana" pitchFamily="34" charset="0"/>
        </a:defRPr>
      </a:lvl6pPr>
      <a:lvl7pPr marL="913486" algn="l" rtl="0" fontAlgn="base">
        <a:spcBef>
          <a:spcPct val="0"/>
        </a:spcBef>
        <a:spcAft>
          <a:spcPct val="0"/>
        </a:spcAft>
        <a:defRPr sz="2400" b="1">
          <a:solidFill>
            <a:srgbClr val="001965"/>
          </a:solidFill>
          <a:latin typeface="Verdana" pitchFamily="34" charset="0"/>
        </a:defRPr>
      </a:lvl7pPr>
      <a:lvl8pPr marL="1370228" algn="l" rtl="0" fontAlgn="base">
        <a:spcBef>
          <a:spcPct val="0"/>
        </a:spcBef>
        <a:spcAft>
          <a:spcPct val="0"/>
        </a:spcAft>
        <a:defRPr sz="2400" b="1">
          <a:solidFill>
            <a:srgbClr val="001965"/>
          </a:solidFill>
          <a:latin typeface="Verdana" pitchFamily="34" charset="0"/>
        </a:defRPr>
      </a:lvl8pPr>
      <a:lvl9pPr marL="1826971" algn="l" rtl="0" fontAlgn="base">
        <a:spcBef>
          <a:spcPct val="0"/>
        </a:spcBef>
        <a:spcAft>
          <a:spcPct val="0"/>
        </a:spcAft>
        <a:defRPr sz="2400" b="1">
          <a:solidFill>
            <a:srgbClr val="001965"/>
          </a:solidFill>
          <a:latin typeface="Verdana" pitchFamily="34" charset="0"/>
        </a:defRPr>
      </a:lvl9pPr>
    </p:titleStyle>
    <p:bodyStyle>
      <a:lvl1pPr marL="341313" indent="-341313" algn="l" rtl="0" eaLnBrk="0" fontAlgn="base" hangingPunct="0">
        <a:spcBef>
          <a:spcPct val="20000"/>
        </a:spcBef>
        <a:spcAft>
          <a:spcPct val="0"/>
        </a:spcAft>
        <a:buClr>
          <a:srgbClr val="E64A0E"/>
        </a:buClr>
        <a:buChar char="•"/>
        <a:defRPr sz="2200">
          <a:solidFill>
            <a:srgbClr val="092F5E"/>
          </a:solidFill>
          <a:latin typeface="Verdana" pitchFamily="34" charset="0"/>
          <a:ea typeface="+mn-ea"/>
          <a:cs typeface="+mn-cs"/>
        </a:defRPr>
      </a:lvl1pPr>
      <a:lvl2pPr marL="741363" indent="-284163" algn="l" rtl="0" eaLnBrk="0" fontAlgn="base" hangingPunct="0">
        <a:spcBef>
          <a:spcPct val="20000"/>
        </a:spcBef>
        <a:spcAft>
          <a:spcPct val="0"/>
        </a:spcAft>
        <a:buClr>
          <a:srgbClr val="E64A0E"/>
        </a:buClr>
        <a:buChar char="•"/>
        <a:defRPr sz="2000">
          <a:solidFill>
            <a:srgbClr val="092F5E"/>
          </a:solidFill>
          <a:latin typeface="Verdana" pitchFamily="34" charset="0"/>
        </a:defRPr>
      </a:lvl2pPr>
      <a:lvl3pPr marL="1141413" indent="-227013" algn="l" rtl="0" eaLnBrk="0" fontAlgn="base" hangingPunct="0">
        <a:spcBef>
          <a:spcPct val="20000"/>
        </a:spcBef>
        <a:spcAft>
          <a:spcPct val="0"/>
        </a:spcAft>
        <a:buClr>
          <a:srgbClr val="E64A0E"/>
        </a:buClr>
        <a:buChar char="•"/>
        <a:defRPr>
          <a:solidFill>
            <a:srgbClr val="092F5E"/>
          </a:solidFill>
          <a:latin typeface="Verdana" pitchFamily="34" charset="0"/>
        </a:defRPr>
      </a:lvl3pPr>
      <a:lvl4pPr marL="1597025" indent="-227013" algn="l" rtl="0" eaLnBrk="0" fontAlgn="base" hangingPunct="0">
        <a:spcBef>
          <a:spcPct val="20000"/>
        </a:spcBef>
        <a:spcAft>
          <a:spcPct val="0"/>
        </a:spcAft>
        <a:buClr>
          <a:srgbClr val="E64A0E"/>
        </a:buClr>
        <a:buChar char="•"/>
        <a:defRPr sz="1600">
          <a:solidFill>
            <a:srgbClr val="092F5E"/>
          </a:solidFill>
          <a:latin typeface="Verdana" pitchFamily="34" charset="0"/>
        </a:defRPr>
      </a:lvl4pPr>
      <a:lvl5pPr marL="2054225" indent="-227013" algn="l" rtl="0" eaLnBrk="0" fontAlgn="base" hangingPunct="0">
        <a:spcBef>
          <a:spcPct val="20000"/>
        </a:spcBef>
        <a:spcAft>
          <a:spcPct val="0"/>
        </a:spcAft>
        <a:buClr>
          <a:srgbClr val="E64A0E"/>
        </a:buClr>
        <a:buChar char="•"/>
        <a:defRPr sz="1600">
          <a:solidFill>
            <a:srgbClr val="092F5E"/>
          </a:solidFill>
          <a:latin typeface="Verdana" pitchFamily="34" charset="0"/>
        </a:defRPr>
      </a:lvl5pPr>
      <a:lvl6pPr marL="2512085" indent="-228371" algn="l" rtl="0" fontAlgn="base">
        <a:spcBef>
          <a:spcPct val="20000"/>
        </a:spcBef>
        <a:spcAft>
          <a:spcPct val="0"/>
        </a:spcAft>
        <a:buClr>
          <a:srgbClr val="E64A0E"/>
        </a:buClr>
        <a:buChar char="•"/>
        <a:defRPr sz="1600">
          <a:solidFill>
            <a:srgbClr val="001965"/>
          </a:solidFill>
          <a:latin typeface="+mn-lt"/>
        </a:defRPr>
      </a:lvl6pPr>
      <a:lvl7pPr marL="2968828" indent="-228371" algn="l" rtl="0" fontAlgn="base">
        <a:spcBef>
          <a:spcPct val="20000"/>
        </a:spcBef>
        <a:spcAft>
          <a:spcPct val="0"/>
        </a:spcAft>
        <a:buClr>
          <a:srgbClr val="E64A0E"/>
        </a:buClr>
        <a:buChar char="•"/>
        <a:defRPr sz="1600">
          <a:solidFill>
            <a:srgbClr val="001965"/>
          </a:solidFill>
          <a:latin typeface="+mn-lt"/>
        </a:defRPr>
      </a:lvl7pPr>
      <a:lvl8pPr marL="3425571" indent="-228371" algn="l" rtl="0" fontAlgn="base">
        <a:spcBef>
          <a:spcPct val="20000"/>
        </a:spcBef>
        <a:spcAft>
          <a:spcPct val="0"/>
        </a:spcAft>
        <a:buClr>
          <a:srgbClr val="E64A0E"/>
        </a:buClr>
        <a:buChar char="•"/>
        <a:defRPr sz="1600">
          <a:solidFill>
            <a:srgbClr val="001965"/>
          </a:solidFill>
          <a:latin typeface="+mn-lt"/>
        </a:defRPr>
      </a:lvl8pPr>
      <a:lvl9pPr marL="3882314" indent="-228371" algn="l" rtl="0" fontAlgn="base">
        <a:spcBef>
          <a:spcPct val="20000"/>
        </a:spcBef>
        <a:spcAft>
          <a:spcPct val="0"/>
        </a:spcAft>
        <a:buClr>
          <a:srgbClr val="E64A0E"/>
        </a:buClr>
        <a:buChar char="•"/>
        <a:defRPr sz="1600">
          <a:solidFill>
            <a:srgbClr val="001965"/>
          </a:solidFill>
          <a:latin typeface="+mn-lt"/>
        </a:defRPr>
      </a:lvl9pPr>
    </p:bodyStyle>
    <p:otherStyle>
      <a:defPPr>
        <a:defRPr lang="en-US"/>
      </a:defPPr>
      <a:lvl1pPr marL="0" algn="l" defTabSz="913486" rtl="0" eaLnBrk="1" latinLnBrk="0" hangingPunct="1">
        <a:defRPr sz="1800" kern="1200">
          <a:solidFill>
            <a:schemeClr val="tx1"/>
          </a:solidFill>
          <a:latin typeface="+mn-lt"/>
          <a:ea typeface="+mn-ea"/>
          <a:cs typeface="+mn-cs"/>
        </a:defRPr>
      </a:lvl1pPr>
      <a:lvl2pPr marL="456743" algn="l" defTabSz="913486" rtl="0" eaLnBrk="1" latinLnBrk="0" hangingPunct="1">
        <a:defRPr sz="1800" kern="1200">
          <a:solidFill>
            <a:schemeClr val="tx1"/>
          </a:solidFill>
          <a:latin typeface="+mn-lt"/>
          <a:ea typeface="+mn-ea"/>
          <a:cs typeface="+mn-cs"/>
        </a:defRPr>
      </a:lvl2pPr>
      <a:lvl3pPr marL="913486" algn="l" defTabSz="913486" rtl="0" eaLnBrk="1" latinLnBrk="0" hangingPunct="1">
        <a:defRPr sz="1800" kern="1200">
          <a:solidFill>
            <a:schemeClr val="tx1"/>
          </a:solidFill>
          <a:latin typeface="+mn-lt"/>
          <a:ea typeface="+mn-ea"/>
          <a:cs typeface="+mn-cs"/>
        </a:defRPr>
      </a:lvl3pPr>
      <a:lvl4pPr marL="1370228" algn="l" defTabSz="913486" rtl="0" eaLnBrk="1" latinLnBrk="0" hangingPunct="1">
        <a:defRPr sz="1800" kern="1200">
          <a:solidFill>
            <a:schemeClr val="tx1"/>
          </a:solidFill>
          <a:latin typeface="+mn-lt"/>
          <a:ea typeface="+mn-ea"/>
          <a:cs typeface="+mn-cs"/>
        </a:defRPr>
      </a:lvl4pPr>
      <a:lvl5pPr marL="1826971" algn="l" defTabSz="913486" rtl="0" eaLnBrk="1" latinLnBrk="0" hangingPunct="1">
        <a:defRPr sz="1800" kern="1200">
          <a:solidFill>
            <a:schemeClr val="tx1"/>
          </a:solidFill>
          <a:latin typeface="+mn-lt"/>
          <a:ea typeface="+mn-ea"/>
          <a:cs typeface="+mn-cs"/>
        </a:defRPr>
      </a:lvl5pPr>
      <a:lvl6pPr marL="2283714" algn="l" defTabSz="913486" rtl="0" eaLnBrk="1" latinLnBrk="0" hangingPunct="1">
        <a:defRPr sz="1800" kern="1200">
          <a:solidFill>
            <a:schemeClr val="tx1"/>
          </a:solidFill>
          <a:latin typeface="+mn-lt"/>
          <a:ea typeface="+mn-ea"/>
          <a:cs typeface="+mn-cs"/>
        </a:defRPr>
      </a:lvl6pPr>
      <a:lvl7pPr marL="2740457" algn="l" defTabSz="913486" rtl="0" eaLnBrk="1" latinLnBrk="0" hangingPunct="1">
        <a:defRPr sz="1800" kern="1200">
          <a:solidFill>
            <a:schemeClr val="tx1"/>
          </a:solidFill>
          <a:latin typeface="+mn-lt"/>
          <a:ea typeface="+mn-ea"/>
          <a:cs typeface="+mn-cs"/>
        </a:defRPr>
      </a:lvl7pPr>
      <a:lvl8pPr marL="3197200" algn="l" defTabSz="913486" rtl="0" eaLnBrk="1" latinLnBrk="0" hangingPunct="1">
        <a:defRPr sz="1800" kern="1200">
          <a:solidFill>
            <a:schemeClr val="tx1"/>
          </a:solidFill>
          <a:latin typeface="+mn-lt"/>
          <a:ea typeface="+mn-ea"/>
          <a:cs typeface="+mn-cs"/>
        </a:defRPr>
      </a:lvl8pPr>
      <a:lvl9pPr marL="3653942" algn="l" defTabSz="91348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01048568-5C86-4FBC-B893-A8528448A67D}" type="datetimeFigureOut">
              <a:rPr lang="en-US" smtClean="0">
                <a:solidFill>
                  <a:prstClr val="black">
                    <a:tint val="75000"/>
                  </a:prstClr>
                </a:solidFill>
              </a:rPr>
              <a:pPr rtl="0"/>
              <a:t>2/16/2017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B6FA5B6A-8DE0-4BE8-A978-DCCE6B9EF473}"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p14="http://schemas.microsoft.com/office/powerpoint/2010/main" val="417345345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DB7F519-FA68-4615-A467-E1A4BBEC2403}" type="datetimeFigureOut">
              <a:rPr lang="en-US" smtClean="0">
                <a:solidFill>
                  <a:prstClr val="white">
                    <a:tint val="75000"/>
                  </a:prstClr>
                </a:solidFill>
              </a:rPr>
              <a:pPr rtl="0"/>
              <a:t>2/16/2017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9FD973B0-3EAE-40F6-8965-3A0BB870469C}" type="slidenum">
              <a:rPr lang="en-US" smtClean="0">
                <a:solidFill>
                  <a:prstClr val="white">
                    <a:tint val="75000"/>
                  </a:prstClr>
                </a:solidFill>
              </a:rPr>
              <a:pPr rtl="0"/>
              <a:t>‹#›</a:t>
            </a:fld>
            <a:endParaRPr lang="en-US">
              <a:solidFill>
                <a:prstClr val="white">
                  <a:tint val="75000"/>
                </a:prstClr>
              </a:solidFill>
            </a:endParaRPr>
          </a:p>
        </p:txBody>
      </p:sp>
    </p:spTree>
    <p:extLst>
      <p:ext uri="{BB962C8B-B14F-4D97-AF65-F5344CB8AC3E}">
        <p14:creationId xmlns:p14="http://schemas.microsoft.com/office/powerpoint/2010/main" val="2146743819"/>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5"/>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5"/>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13ECABD-37CC-4D1C-BDA1-E6E3B3C5889C}" type="datetimeFigureOut">
              <a:rPr lang="fa-IR" smtClean="0">
                <a:solidFill>
                  <a:prstClr val="black">
                    <a:tint val="75000"/>
                  </a:prstClr>
                </a:solidFill>
              </a:rPr>
              <a:pPr/>
              <a:t>05/20/1438</a:t>
            </a:fld>
            <a:endParaRPr lang="fa-IR">
              <a:solidFill>
                <a:prstClr val="black">
                  <a:tint val="75000"/>
                </a:prstClr>
              </a:solidFill>
            </a:endParaRPr>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457200" y="6356355"/>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2D40053-6536-4EA6-B54F-3D15289C2E16}"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53399216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5.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8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smtClean="0">
                <a:solidFill>
                  <a:schemeClr val="tx2"/>
                </a:solidFill>
                <a:effectLst>
                  <a:outerShdw blurRad="38100" dist="38100" dir="2700000" algn="tl">
                    <a:srgbClr val="000000">
                      <a:alpha val="43137"/>
                    </a:srgbClr>
                  </a:outerShdw>
                </a:effectLst>
              </a:rPr>
              <a:t>Mixed </a:t>
            </a:r>
            <a:r>
              <a:rPr lang="en-US" sz="7200" dirty="0" err="1" smtClean="0">
                <a:solidFill>
                  <a:schemeClr val="tx2"/>
                </a:solidFill>
                <a:effectLst>
                  <a:outerShdw blurRad="38100" dist="38100" dir="2700000" algn="tl">
                    <a:srgbClr val="000000">
                      <a:alpha val="43137"/>
                    </a:srgbClr>
                  </a:outerShdw>
                </a:effectLst>
              </a:rPr>
              <a:t>Insulins</a:t>
            </a:r>
            <a:endParaRPr lang="fa-IR" sz="7200" dirty="0">
              <a:solidFill>
                <a:schemeClr val="tx2"/>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en-US" sz="1800" dirty="0" smtClean="0">
                <a:solidFill>
                  <a:srgbClr val="C00000"/>
                </a:solidFill>
              </a:rPr>
              <a:t>A Amouzegar MD</a:t>
            </a:r>
          </a:p>
          <a:p>
            <a:r>
              <a:rPr lang="en-US" sz="1800" dirty="0" smtClean="0">
                <a:solidFill>
                  <a:srgbClr val="C00000"/>
                </a:solidFill>
              </a:rPr>
              <a:t>Research Institute For Endocrine Sciences , Shahid Beheshti University </a:t>
            </a:r>
            <a:endParaRPr lang="fa-IR" sz="1800" dirty="0"/>
          </a:p>
        </p:txBody>
      </p:sp>
    </p:spTree>
    <p:extLst>
      <p:ext uri="{BB962C8B-B14F-4D97-AF65-F5344CB8AC3E}">
        <p14:creationId xmlns:p14="http://schemas.microsoft.com/office/powerpoint/2010/main" val="8209853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94121"/>
          </a:xfrm>
        </p:spPr>
        <p:txBody>
          <a:bodyPr/>
          <a:lstStyle/>
          <a:p>
            <a:r>
              <a:rPr lang="en-US" dirty="0" smtClean="0">
                <a:solidFill>
                  <a:schemeClr val="tx2">
                    <a:lumMod val="75000"/>
                  </a:schemeClr>
                </a:solidFill>
              </a:rPr>
              <a:t>Premix </a:t>
            </a:r>
            <a:r>
              <a:rPr lang="en-US" dirty="0" err="1" smtClean="0">
                <a:solidFill>
                  <a:schemeClr val="tx2">
                    <a:lumMod val="75000"/>
                  </a:schemeClr>
                </a:solidFill>
              </a:rPr>
              <a:t>insulins</a:t>
            </a:r>
            <a:endParaRPr lang="en-US" dirty="0">
              <a:solidFill>
                <a:schemeClr val="tx2">
                  <a:lumMod val="75000"/>
                </a:schemeClr>
              </a:solidFill>
            </a:endParaRPr>
          </a:p>
        </p:txBody>
      </p:sp>
      <p:sp>
        <p:nvSpPr>
          <p:cNvPr id="3" name="Content Placeholder 2"/>
          <p:cNvSpPr>
            <a:spLocks noGrp="1"/>
          </p:cNvSpPr>
          <p:nvPr>
            <p:ph idx="1"/>
          </p:nvPr>
        </p:nvSpPr>
        <p:spPr/>
        <p:txBody>
          <a:bodyPr/>
          <a:lstStyle/>
          <a:p>
            <a:pPr algn="l" rtl="0"/>
            <a:r>
              <a:rPr lang="en-US" dirty="0" smtClean="0"/>
              <a:t>Biphasic Human insulin </a:t>
            </a:r>
            <a:r>
              <a:rPr lang="en-US" dirty="0"/>
              <a:t>(</a:t>
            </a:r>
            <a:r>
              <a:rPr lang="en-US" dirty="0" smtClean="0"/>
              <a:t>Regular + same attached to protamine )</a:t>
            </a:r>
          </a:p>
          <a:p>
            <a:pPr algn="l" rtl="0"/>
            <a:endParaRPr lang="en-US" dirty="0" smtClean="0"/>
          </a:p>
          <a:p>
            <a:pPr algn="l" rtl="0"/>
            <a:r>
              <a:rPr lang="en-US" dirty="0" smtClean="0"/>
              <a:t>Insulin analogues (Insulin </a:t>
            </a:r>
            <a:r>
              <a:rPr lang="en-US" dirty="0" err="1" smtClean="0"/>
              <a:t>Aspart</a:t>
            </a:r>
            <a:r>
              <a:rPr lang="en-US" dirty="0" smtClean="0"/>
              <a:t> 70/30, </a:t>
            </a:r>
            <a:r>
              <a:rPr lang="en-US" dirty="0" err="1" smtClean="0"/>
              <a:t>Lispro</a:t>
            </a:r>
            <a:r>
              <a:rPr lang="en-US" dirty="0" smtClean="0"/>
              <a:t> 75/25 and 50/50) </a:t>
            </a:r>
            <a:endParaRPr lang="en-US" dirty="0"/>
          </a:p>
        </p:txBody>
      </p:sp>
    </p:spTree>
    <p:extLst>
      <p:ext uri="{BB962C8B-B14F-4D97-AF65-F5344CB8AC3E}">
        <p14:creationId xmlns:p14="http://schemas.microsoft.com/office/powerpoint/2010/main" val="1254665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15529" y="228601"/>
            <a:ext cx="8314134" cy="949325"/>
          </a:xfrm>
        </p:spPr>
        <p:txBody>
          <a:bodyPr/>
          <a:lstStyle/>
          <a:p>
            <a:r>
              <a:rPr lang="en-GB" altLang="fa-IR" dirty="0" err="1">
                <a:solidFill>
                  <a:schemeClr val="tx2"/>
                </a:solidFill>
              </a:rPr>
              <a:t>NovoMix</a:t>
            </a:r>
            <a:r>
              <a:rPr lang="en-GB" altLang="fa-IR" dirty="0">
                <a:solidFill>
                  <a:schemeClr val="tx2"/>
                </a:solidFill>
              </a:rPr>
              <a:t>® 30</a:t>
            </a:r>
            <a:r>
              <a:rPr lang="en-GB" altLang="fa-IR" dirty="0" smtClean="0"/>
              <a:t>	</a:t>
            </a:r>
            <a:endParaRPr lang="en-US" altLang="fa-IR" dirty="0" smtClean="0"/>
          </a:p>
        </p:txBody>
      </p:sp>
      <p:sp>
        <p:nvSpPr>
          <p:cNvPr id="40963" name="Rectangle 3"/>
          <p:cNvSpPr>
            <a:spLocks noGrp="1" noChangeArrowheads="1"/>
          </p:cNvSpPr>
          <p:nvPr>
            <p:ph type="body" sz="half" idx="1"/>
          </p:nvPr>
        </p:nvSpPr>
        <p:spPr>
          <a:xfrm>
            <a:off x="563166" y="1563688"/>
            <a:ext cx="3981450" cy="1123950"/>
          </a:xfrm>
        </p:spPr>
        <p:txBody>
          <a:bodyPr/>
          <a:lstStyle/>
          <a:p>
            <a:pPr eaLnBrk="1" hangingPunct="1">
              <a:buFontTx/>
              <a:buNone/>
            </a:pPr>
            <a:r>
              <a:rPr lang="en-GB" altLang="fa-IR" sz="2000" dirty="0" smtClean="0"/>
              <a:t>Biphasic insulin </a:t>
            </a:r>
            <a:r>
              <a:rPr lang="en-GB" altLang="fa-IR" sz="2000" b="1" dirty="0" err="1" smtClean="0"/>
              <a:t>aspart</a:t>
            </a:r>
            <a:r>
              <a:rPr lang="en-GB" altLang="fa-IR" sz="2000" b="1" dirty="0" smtClean="0"/>
              <a:t> 30 </a:t>
            </a:r>
            <a:r>
              <a:rPr lang="en-GB" altLang="fa-IR" sz="2000" dirty="0" smtClean="0"/>
              <a:t>(</a:t>
            </a:r>
            <a:r>
              <a:rPr lang="en-GB" altLang="fa-IR" sz="2000" dirty="0" err="1" smtClean="0"/>
              <a:t>NovoMix</a:t>
            </a:r>
            <a:r>
              <a:rPr lang="en-GB" altLang="fa-IR" sz="2000" baseline="30000" dirty="0" smtClean="0"/>
              <a:t>®</a:t>
            </a:r>
            <a:r>
              <a:rPr lang="en-GB" altLang="fa-IR" sz="2000" dirty="0" smtClean="0"/>
              <a:t> 30) comprises:</a:t>
            </a:r>
          </a:p>
          <a:p>
            <a:pPr eaLnBrk="1" hangingPunct="1"/>
            <a:endParaRPr lang="en-US" altLang="fa-IR" sz="2000" dirty="0" smtClean="0">
              <a:solidFill>
                <a:srgbClr val="00B7FF"/>
              </a:solidFill>
            </a:endParaRPr>
          </a:p>
        </p:txBody>
      </p:sp>
      <p:graphicFrame>
        <p:nvGraphicFramePr>
          <p:cNvPr id="40964" name="Object 4"/>
          <p:cNvGraphicFramePr>
            <a:graphicFrameLocks noGrp="1" noChangeAspect="1"/>
          </p:cNvGraphicFramePr>
          <p:nvPr>
            <p:ph sz="half" idx="2"/>
          </p:nvPr>
        </p:nvGraphicFramePr>
        <p:xfrm>
          <a:off x="1439466" y="2535239"/>
          <a:ext cx="5972175" cy="2852737"/>
        </p:xfrm>
        <a:graphic>
          <a:graphicData uri="http://schemas.openxmlformats.org/presentationml/2006/ole">
            <mc:AlternateContent xmlns:mc="http://schemas.openxmlformats.org/markup-compatibility/2006">
              <mc:Choice xmlns:v="urn:schemas-microsoft-com:vml" Requires="v">
                <p:oleObj spid="_x0000_s1269" name="Chart" r:id="rId4" imgW="3848100" imgH="1838235" progId="MSGraph.Chart.8">
                  <p:embed followColorScheme="full"/>
                </p:oleObj>
              </mc:Choice>
              <mc:Fallback>
                <p:oleObj name="Chart" r:id="rId4" imgW="3848100" imgH="1838235" progId="MSGraph.Chart.8">
                  <p:embed followColorScheme="full"/>
                  <p:pic>
                    <p:nvPicPr>
                      <p:cNvPr id="0" name=""/>
                      <p:cNvPicPr>
                        <a:picLocks noChangeAspect="1" noChangeArrowheads="1"/>
                      </p:cNvPicPr>
                      <p:nvPr/>
                    </p:nvPicPr>
                    <p:blipFill>
                      <a:blip r:embed="rId5"/>
                      <a:srcRect/>
                      <a:stretch>
                        <a:fillRect/>
                      </a:stretch>
                    </p:blipFill>
                    <p:spPr bwMode="auto">
                      <a:xfrm>
                        <a:off x="1439466" y="2535239"/>
                        <a:ext cx="5972175"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5" name="Text Box 6"/>
          <p:cNvSpPr txBox="1">
            <a:spLocks noChangeArrowheads="1"/>
          </p:cNvSpPr>
          <p:nvPr/>
        </p:nvSpPr>
        <p:spPr bwMode="auto">
          <a:xfrm>
            <a:off x="5570935" y="1865314"/>
            <a:ext cx="2671763" cy="1015663"/>
          </a:xfrm>
          <a:prstGeom prst="rect">
            <a:avLst/>
          </a:prstGeom>
          <a:noFill/>
          <a:ln>
            <a:noFill/>
          </a:ln>
          <a:effectLst/>
          <a:extLst>
            <a:ext uri="{909E8E84-426E-40DD-AFC4-6F175D3DCCD1}">
              <a14:hiddenFill xmlns:a14="http://schemas.microsoft.com/office/drawing/2010/main">
                <a:solidFill>
                  <a:srgbClr val="8DA2CC"/>
                </a:solidFill>
              </a14:hiddenFill>
            </a:ext>
            <a:ext uri="{91240B29-F687-4F45-9708-019B960494DF}">
              <a14:hiddenLine xmlns:a14="http://schemas.microsoft.com/office/drawing/2010/main" w="9525" algn="ctr">
                <a:solidFill>
                  <a:srgbClr val="8DA2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algn="l" rtl="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algn="l" rtl="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algn="l" rtl="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algn="l" rtl="0" eaLnBrk="0" fontAlgn="base" hangingPunct="0">
              <a:spcBef>
                <a:spcPct val="0"/>
              </a:spcBef>
              <a:spcAft>
                <a:spcPct val="0"/>
              </a:spcAft>
              <a:defRPr sz="3200">
                <a:solidFill>
                  <a:schemeClr val="tx1"/>
                </a:solidFill>
                <a:latin typeface="Verdana" pitchFamily="34" charset="0"/>
                <a:cs typeface="Arial" pitchFamily="34" charset="0"/>
              </a:defRPr>
            </a:lvl9pPr>
          </a:lstStyle>
          <a:p>
            <a:pPr algn="ctr" eaLnBrk="1" hangingPunct="1">
              <a:spcBef>
                <a:spcPct val="50000"/>
              </a:spcBef>
            </a:pPr>
            <a:r>
              <a:rPr lang="en-GB" altLang="fa-IR" sz="2000"/>
              <a:t>30% soluble, rapid-acting insulin aspart</a:t>
            </a:r>
            <a:endParaRPr lang="en-US" altLang="fa-IR" sz="2000"/>
          </a:p>
        </p:txBody>
      </p:sp>
      <p:sp>
        <p:nvSpPr>
          <p:cNvPr id="40966" name="Text Box 7"/>
          <p:cNvSpPr txBox="1">
            <a:spLocks noChangeArrowheads="1"/>
          </p:cNvSpPr>
          <p:nvPr/>
        </p:nvSpPr>
        <p:spPr bwMode="auto">
          <a:xfrm>
            <a:off x="717948" y="4752976"/>
            <a:ext cx="4096940" cy="1538883"/>
          </a:xfrm>
          <a:prstGeom prst="rect">
            <a:avLst/>
          </a:prstGeom>
          <a:noFill/>
          <a:ln>
            <a:noFill/>
          </a:ln>
          <a:effectLst/>
          <a:extLst>
            <a:ext uri="{909E8E84-426E-40DD-AFC4-6F175D3DCCD1}">
              <a14:hiddenFill xmlns:a14="http://schemas.microsoft.com/office/drawing/2010/main">
                <a:solidFill>
                  <a:srgbClr val="8DA2CC"/>
                </a:solidFill>
              </a14:hiddenFill>
            </a:ext>
            <a:ext uri="{91240B29-F687-4F45-9708-019B960494DF}">
              <a14:hiddenLine xmlns:a14="http://schemas.microsoft.com/office/drawing/2010/main" w="9525" algn="ctr">
                <a:solidFill>
                  <a:srgbClr val="8DA2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Verdana" pitchFamily="34" charset="0"/>
                <a:cs typeface="Arial" pitchFamily="34" charset="0"/>
              </a:defRPr>
            </a:lvl1pPr>
            <a:lvl2pPr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algn="l" rtl="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algn="l" rtl="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algn="l" rtl="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algn="l" rtl="0" eaLnBrk="0" fontAlgn="base" hangingPunct="0">
              <a:spcBef>
                <a:spcPct val="0"/>
              </a:spcBef>
              <a:spcAft>
                <a:spcPct val="0"/>
              </a:spcAft>
              <a:defRPr sz="3200">
                <a:solidFill>
                  <a:schemeClr val="tx1"/>
                </a:solidFill>
                <a:latin typeface="Verdana" pitchFamily="34" charset="0"/>
                <a:cs typeface="Arial" pitchFamily="34" charset="0"/>
              </a:defRPr>
            </a:lvl9pPr>
          </a:lstStyle>
          <a:p>
            <a:pPr lvl="1" algn="ctr" eaLnBrk="1" hangingPunct="1">
              <a:spcBef>
                <a:spcPct val="10000"/>
              </a:spcBef>
              <a:spcAft>
                <a:spcPct val="20000"/>
              </a:spcAft>
              <a:buClr>
                <a:srgbClr val="7D91B5"/>
              </a:buClr>
              <a:buSzPct val="120000"/>
            </a:pPr>
            <a:r>
              <a:rPr lang="en-GB" altLang="fa-IR" sz="2000"/>
              <a:t>70% protaminated insulin aspart, which is intermediate-acting</a:t>
            </a:r>
          </a:p>
          <a:p>
            <a:pPr algn="ctr" eaLnBrk="1" hangingPunct="1">
              <a:spcBef>
                <a:spcPct val="50000"/>
              </a:spcBef>
            </a:pPr>
            <a:endParaRPr lang="en-US" altLang="fa-IR" sz="2000"/>
          </a:p>
        </p:txBody>
      </p:sp>
    </p:spTree>
    <p:extLst>
      <p:ext uri="{BB962C8B-B14F-4D97-AF65-F5344CB8AC3E}">
        <p14:creationId xmlns:p14="http://schemas.microsoft.com/office/powerpoint/2010/main" val="1195543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Pros and Cons : </a:t>
            </a:r>
            <a:r>
              <a:rPr lang="en-US" sz="2800" dirty="0" smtClean="0">
                <a:solidFill>
                  <a:schemeClr val="tx2">
                    <a:lumMod val="75000"/>
                  </a:schemeClr>
                </a:solidFill>
              </a:rPr>
              <a:t>Premix </a:t>
            </a:r>
            <a:r>
              <a:rPr lang="en-US" sz="2800" dirty="0" err="1" smtClean="0">
                <a:solidFill>
                  <a:schemeClr val="tx2">
                    <a:lumMod val="75000"/>
                  </a:schemeClr>
                </a:solidFill>
              </a:rPr>
              <a:t>insulins</a:t>
            </a:r>
            <a:endParaRPr lang="en-US" sz="2800" dirty="0">
              <a:solidFill>
                <a:schemeClr val="tx2">
                  <a:lumMod val="75000"/>
                </a:schemeClr>
              </a:solidFill>
            </a:endParaRPr>
          </a:p>
        </p:txBody>
      </p:sp>
      <p:sp>
        <p:nvSpPr>
          <p:cNvPr id="3" name="Content Placeholder 2"/>
          <p:cNvSpPr>
            <a:spLocks noGrp="1"/>
          </p:cNvSpPr>
          <p:nvPr>
            <p:ph idx="1"/>
          </p:nvPr>
        </p:nvSpPr>
        <p:spPr/>
        <p:txBody>
          <a:bodyPr/>
          <a:lstStyle/>
          <a:p>
            <a:pPr algn="l" rtl="0"/>
            <a:r>
              <a:rPr lang="en-US" dirty="0" smtClean="0"/>
              <a:t>No need for self mixing </a:t>
            </a:r>
          </a:p>
          <a:p>
            <a:pPr algn="l" rtl="0"/>
            <a:r>
              <a:rPr lang="en-US" dirty="0" smtClean="0"/>
              <a:t>Minimizing dosing error</a:t>
            </a:r>
          </a:p>
          <a:p>
            <a:pPr algn="l" rtl="0"/>
            <a:r>
              <a:rPr lang="en-US" dirty="0" smtClean="0"/>
              <a:t>Less injections (attractive alternative to basal bolus)</a:t>
            </a:r>
          </a:p>
          <a:p>
            <a:pPr marL="342900" lvl="1" indent="-342900" algn="l" rtl="0">
              <a:buFont typeface="Arial" pitchFamily="34" charset="0"/>
              <a:buChar char="•"/>
            </a:pPr>
            <a:r>
              <a:rPr lang="en-US" sz="3300" dirty="0" smtClean="0"/>
              <a:t>Fixed ratio (Less flexibility)</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6116865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6370" name="Rectangle 2"/>
          <p:cNvSpPr>
            <a:spLocks noGrp="1" noChangeArrowheads="1"/>
          </p:cNvSpPr>
          <p:nvPr>
            <p:ph type="title"/>
          </p:nvPr>
        </p:nvSpPr>
        <p:spPr>
          <a:noFill/>
          <a:ln/>
        </p:spPr>
        <p:txBody>
          <a:bodyPr/>
          <a:lstStyle/>
          <a:p>
            <a:r>
              <a:rPr lang="en-US" dirty="0">
                <a:solidFill>
                  <a:schemeClr val="tx2"/>
                </a:solidFill>
              </a:rPr>
              <a:t>The dual-release insulin concept</a:t>
            </a:r>
            <a:endParaRPr lang="en-GB" dirty="0">
              <a:solidFill>
                <a:schemeClr val="tx2"/>
              </a:solidFill>
            </a:endParaRPr>
          </a:p>
        </p:txBody>
      </p:sp>
      <p:sp>
        <p:nvSpPr>
          <p:cNvPr id="147" name="Slide Number Placeholder 6"/>
          <p:cNvSpPr>
            <a:spLocks noGrp="1"/>
          </p:cNvSpPr>
          <p:nvPr>
            <p:ph type="sldNum" sz="quarter" idx="12"/>
          </p:nvPr>
        </p:nvSpPr>
        <p:spPr/>
        <p:txBody>
          <a:bodyPr/>
          <a:lstStyle/>
          <a:p>
            <a:fld id="{FF4B0C7B-F945-4FC7-9879-1A9E5A15F68A}" type="slidenum">
              <a:rPr lang="en-GB"/>
              <a:pPr/>
              <a:t>13</a:t>
            </a:fld>
            <a:endParaRPr lang="en-GB"/>
          </a:p>
        </p:txBody>
      </p:sp>
      <p:grpSp>
        <p:nvGrpSpPr>
          <p:cNvPr id="2" name="Group 173"/>
          <p:cNvGrpSpPr>
            <a:grpSpLocks/>
          </p:cNvGrpSpPr>
          <p:nvPr/>
        </p:nvGrpSpPr>
        <p:grpSpPr bwMode="auto">
          <a:xfrm>
            <a:off x="341313" y="1171575"/>
            <a:ext cx="3817937" cy="3844925"/>
            <a:chOff x="215" y="1028"/>
            <a:chExt cx="2639" cy="2422"/>
          </a:xfrm>
        </p:grpSpPr>
        <p:sp>
          <p:nvSpPr>
            <p:cNvPr id="826372" name="Text Box 4"/>
            <p:cNvSpPr txBox="1">
              <a:spLocks noChangeArrowheads="1"/>
            </p:cNvSpPr>
            <p:nvPr/>
          </p:nvSpPr>
          <p:spPr bwMode="auto">
            <a:xfrm>
              <a:off x="215" y="1028"/>
              <a:ext cx="1994" cy="632"/>
            </a:xfrm>
            <a:prstGeom prst="rect">
              <a:avLst/>
            </a:prstGeom>
            <a:noFill/>
            <a:ln w="9525">
              <a:noFill/>
              <a:miter lim="800000"/>
              <a:headEnd/>
              <a:tailEnd/>
            </a:ln>
            <a:effectLst/>
          </p:spPr>
          <p:txBody>
            <a:bodyPr wrap="none">
              <a:spAutoFit/>
            </a:bodyPr>
            <a:lstStyle/>
            <a:p>
              <a:pPr marL="400050" indent="-398463" algn="l" rtl="0">
                <a:lnSpc>
                  <a:spcPct val="110000"/>
                </a:lnSpc>
                <a:spcBef>
                  <a:spcPct val="20000"/>
                </a:spcBef>
                <a:buClr>
                  <a:srgbClr val="041C43"/>
                </a:buClr>
                <a:buSzPct val="130000"/>
                <a:buFontTx/>
                <a:buChar char="•"/>
              </a:pPr>
              <a:r>
                <a:rPr lang="en-GB" sz="1600" dirty="0"/>
                <a:t>Physiological insulin profile:</a:t>
              </a:r>
            </a:p>
            <a:p>
              <a:pPr marL="573088" lvl="1" algn="l" rtl="0">
                <a:lnSpc>
                  <a:spcPct val="110000"/>
                </a:lnSpc>
                <a:spcBef>
                  <a:spcPct val="20000"/>
                </a:spcBef>
                <a:buClr>
                  <a:srgbClr val="041C43"/>
                </a:buClr>
                <a:buSzPct val="130000"/>
              </a:pPr>
              <a:r>
                <a:rPr lang="en-GB" sz="1600" dirty="0"/>
                <a:t>- meal-related peak</a:t>
              </a:r>
            </a:p>
            <a:p>
              <a:pPr marL="573088" lvl="1" algn="l" rtl="0">
                <a:lnSpc>
                  <a:spcPct val="110000"/>
                </a:lnSpc>
                <a:spcBef>
                  <a:spcPct val="20000"/>
                </a:spcBef>
                <a:buClr>
                  <a:srgbClr val="041C43"/>
                </a:buClr>
                <a:buSzPct val="130000"/>
              </a:pPr>
              <a:r>
                <a:rPr lang="en-GB" sz="1600" dirty="0"/>
                <a:t>- basal component</a:t>
              </a:r>
            </a:p>
          </p:txBody>
        </p:sp>
        <p:sp>
          <p:nvSpPr>
            <p:cNvPr id="826503" name="Text Box 135"/>
            <p:cNvSpPr txBox="1">
              <a:spLocks noChangeArrowheads="1"/>
            </p:cNvSpPr>
            <p:nvPr/>
          </p:nvSpPr>
          <p:spPr bwMode="auto">
            <a:xfrm>
              <a:off x="215" y="1903"/>
              <a:ext cx="2586" cy="732"/>
            </a:xfrm>
            <a:prstGeom prst="rect">
              <a:avLst/>
            </a:prstGeom>
            <a:noFill/>
            <a:ln w="9525">
              <a:noFill/>
              <a:miter lim="800000"/>
              <a:headEnd/>
              <a:tailEnd/>
            </a:ln>
            <a:effectLst/>
          </p:spPr>
          <p:txBody>
            <a:bodyPr>
              <a:spAutoFit/>
            </a:bodyPr>
            <a:lstStyle/>
            <a:p>
              <a:pPr marL="400050" indent="-400050" algn="l" rtl="0">
                <a:lnSpc>
                  <a:spcPct val="110000"/>
                </a:lnSpc>
                <a:spcBef>
                  <a:spcPct val="20000"/>
                </a:spcBef>
                <a:buClr>
                  <a:srgbClr val="041C43"/>
                </a:buClr>
                <a:buSzPct val="130000"/>
                <a:buFontTx/>
                <a:buChar char="•"/>
              </a:pPr>
              <a:r>
                <a:rPr lang="en-GB" sz="1600" dirty="0"/>
                <a:t>Rapid-acting insulin </a:t>
              </a:r>
              <a:br>
                <a:rPr lang="en-GB" sz="1600" dirty="0"/>
              </a:br>
              <a:r>
                <a:rPr lang="en-GB" sz="1600" dirty="0"/>
                <a:t>analogue together with </a:t>
              </a:r>
              <a:br>
                <a:rPr lang="en-GB" sz="1600" dirty="0"/>
              </a:br>
              <a:r>
                <a:rPr lang="en-GB" sz="1600" dirty="0"/>
                <a:t>a basal insulin analogue provide physiological insulin replacement</a:t>
              </a:r>
            </a:p>
          </p:txBody>
        </p:sp>
        <p:sp>
          <p:nvSpPr>
            <p:cNvPr id="826508" name="Text Box 140"/>
            <p:cNvSpPr txBox="1">
              <a:spLocks noChangeArrowheads="1"/>
            </p:cNvSpPr>
            <p:nvPr/>
          </p:nvSpPr>
          <p:spPr bwMode="auto">
            <a:xfrm>
              <a:off x="215" y="3059"/>
              <a:ext cx="2639" cy="391"/>
            </a:xfrm>
            <a:prstGeom prst="rect">
              <a:avLst/>
            </a:prstGeom>
            <a:noFill/>
            <a:ln w="9525">
              <a:noFill/>
              <a:miter lim="800000"/>
              <a:headEnd/>
              <a:tailEnd/>
            </a:ln>
            <a:effectLst/>
          </p:spPr>
          <p:txBody>
            <a:bodyPr>
              <a:spAutoFit/>
            </a:bodyPr>
            <a:lstStyle/>
            <a:p>
              <a:pPr marL="400050" indent="-400050" algn="l" rtl="0">
                <a:lnSpc>
                  <a:spcPct val="110000"/>
                </a:lnSpc>
                <a:spcBef>
                  <a:spcPct val="20000"/>
                </a:spcBef>
                <a:buClr>
                  <a:srgbClr val="041C43"/>
                </a:buClr>
                <a:buSzPct val="130000"/>
                <a:buFontTx/>
                <a:buChar char="•"/>
              </a:pPr>
              <a:r>
                <a:rPr lang="en-GB" sz="1600" dirty="0"/>
                <a:t>Premix analogues such as </a:t>
              </a:r>
              <a:r>
                <a:rPr lang="en-GB" sz="1600" dirty="0" err="1"/>
                <a:t>NovoMix</a:t>
              </a:r>
              <a:r>
                <a:rPr lang="en-GB" sz="1600" baseline="30000" dirty="0">
                  <a:cs typeface="Arial" charset="0"/>
                </a:rPr>
                <a:t>®</a:t>
              </a:r>
              <a:r>
                <a:rPr lang="en-GB" sz="1600" dirty="0"/>
                <a:t> 30 mimic physiological insulin secretion</a:t>
              </a:r>
            </a:p>
          </p:txBody>
        </p:sp>
      </p:grpSp>
      <p:grpSp>
        <p:nvGrpSpPr>
          <p:cNvPr id="3" name="Group 174"/>
          <p:cNvGrpSpPr>
            <a:grpSpLocks/>
          </p:cNvGrpSpPr>
          <p:nvPr/>
        </p:nvGrpSpPr>
        <p:grpSpPr bwMode="auto">
          <a:xfrm>
            <a:off x="3987800" y="1287463"/>
            <a:ext cx="4979988" cy="4800600"/>
            <a:chOff x="2512" y="881"/>
            <a:chExt cx="3137" cy="3024"/>
          </a:xfrm>
        </p:grpSpPr>
        <p:sp>
          <p:nvSpPr>
            <p:cNvPr id="826373" name="Text Box 5"/>
            <p:cNvSpPr txBox="1">
              <a:spLocks noChangeArrowheads="1"/>
            </p:cNvSpPr>
            <p:nvPr/>
          </p:nvSpPr>
          <p:spPr bwMode="auto">
            <a:xfrm>
              <a:off x="3240" y="2843"/>
              <a:ext cx="2216" cy="212"/>
            </a:xfrm>
            <a:prstGeom prst="rect">
              <a:avLst/>
            </a:prstGeom>
            <a:noFill/>
            <a:ln w="9525" algn="ctr">
              <a:noFill/>
              <a:miter lim="800000"/>
              <a:headEnd/>
              <a:tailEnd/>
            </a:ln>
            <a:effectLst/>
          </p:spPr>
          <p:txBody>
            <a:bodyPr>
              <a:spAutoFit/>
            </a:bodyPr>
            <a:lstStyle/>
            <a:p>
              <a:pPr>
                <a:spcBef>
                  <a:spcPct val="50000"/>
                </a:spcBef>
              </a:pPr>
              <a:r>
                <a:rPr lang="en-GB" sz="1600" dirty="0">
                  <a:solidFill>
                    <a:srgbClr val="C00000"/>
                  </a:solidFill>
                </a:rPr>
                <a:t>Physiological insulin profile</a:t>
              </a:r>
              <a:endParaRPr lang="en-US" sz="1600" dirty="0">
                <a:solidFill>
                  <a:srgbClr val="C00000"/>
                </a:solidFill>
              </a:endParaRPr>
            </a:p>
          </p:txBody>
        </p:sp>
        <p:grpSp>
          <p:nvGrpSpPr>
            <p:cNvPr id="4" name="Group 6"/>
            <p:cNvGrpSpPr>
              <a:grpSpLocks/>
            </p:cNvGrpSpPr>
            <p:nvPr/>
          </p:nvGrpSpPr>
          <p:grpSpPr bwMode="auto">
            <a:xfrm>
              <a:off x="2512" y="2223"/>
              <a:ext cx="3088" cy="433"/>
              <a:chOff x="2530" y="2223"/>
              <a:chExt cx="3088" cy="433"/>
            </a:xfrm>
          </p:grpSpPr>
          <p:sp>
            <p:nvSpPr>
              <p:cNvPr id="826375" name="Line 7"/>
              <p:cNvSpPr>
                <a:spLocks noChangeShapeType="1"/>
              </p:cNvSpPr>
              <p:nvPr/>
            </p:nvSpPr>
            <p:spPr bwMode="auto">
              <a:xfrm>
                <a:off x="2530" y="2655"/>
                <a:ext cx="3088" cy="1"/>
              </a:xfrm>
              <a:prstGeom prst="line">
                <a:avLst/>
              </a:prstGeom>
              <a:noFill/>
              <a:ln w="12700">
                <a:solidFill>
                  <a:srgbClr val="041C43"/>
                </a:solidFill>
                <a:round/>
                <a:headEnd/>
                <a:tailEnd/>
              </a:ln>
            </p:spPr>
            <p:txBody>
              <a:bodyPr/>
              <a:lstStyle/>
              <a:p>
                <a:endParaRPr lang="en-US"/>
              </a:p>
            </p:txBody>
          </p:sp>
          <p:grpSp>
            <p:nvGrpSpPr>
              <p:cNvPr id="5" name="Group 8"/>
              <p:cNvGrpSpPr>
                <a:grpSpLocks/>
              </p:cNvGrpSpPr>
              <p:nvPr/>
            </p:nvGrpSpPr>
            <p:grpSpPr bwMode="auto">
              <a:xfrm>
                <a:off x="2530" y="2223"/>
                <a:ext cx="3088" cy="3"/>
                <a:chOff x="2530" y="2223"/>
                <a:chExt cx="3088" cy="3"/>
              </a:xfrm>
            </p:grpSpPr>
            <p:sp>
              <p:nvSpPr>
                <p:cNvPr id="826377" name="Line 9"/>
                <p:cNvSpPr>
                  <a:spLocks noChangeShapeType="1"/>
                </p:cNvSpPr>
                <p:nvPr/>
              </p:nvSpPr>
              <p:spPr bwMode="auto">
                <a:xfrm>
                  <a:off x="2530" y="2223"/>
                  <a:ext cx="16" cy="1"/>
                </a:xfrm>
                <a:prstGeom prst="line">
                  <a:avLst/>
                </a:prstGeom>
                <a:noFill/>
                <a:ln w="12700">
                  <a:solidFill>
                    <a:srgbClr val="041C43"/>
                  </a:solidFill>
                  <a:round/>
                  <a:headEnd/>
                  <a:tailEnd/>
                </a:ln>
              </p:spPr>
              <p:txBody>
                <a:bodyPr/>
                <a:lstStyle/>
                <a:p>
                  <a:endParaRPr lang="en-US"/>
                </a:p>
              </p:txBody>
            </p:sp>
            <p:sp>
              <p:nvSpPr>
                <p:cNvPr id="826378" name="Line 10"/>
                <p:cNvSpPr>
                  <a:spLocks noChangeShapeType="1"/>
                </p:cNvSpPr>
                <p:nvPr/>
              </p:nvSpPr>
              <p:spPr bwMode="auto">
                <a:xfrm>
                  <a:off x="2562" y="2223"/>
                  <a:ext cx="16" cy="1"/>
                </a:xfrm>
                <a:prstGeom prst="line">
                  <a:avLst/>
                </a:prstGeom>
                <a:noFill/>
                <a:ln w="12700">
                  <a:solidFill>
                    <a:srgbClr val="041C43"/>
                  </a:solidFill>
                  <a:round/>
                  <a:headEnd/>
                  <a:tailEnd/>
                </a:ln>
              </p:spPr>
              <p:txBody>
                <a:bodyPr/>
                <a:lstStyle/>
                <a:p>
                  <a:endParaRPr lang="en-US"/>
                </a:p>
              </p:txBody>
            </p:sp>
            <p:sp>
              <p:nvSpPr>
                <p:cNvPr id="826379" name="Line 11"/>
                <p:cNvSpPr>
                  <a:spLocks noChangeShapeType="1"/>
                </p:cNvSpPr>
                <p:nvPr/>
              </p:nvSpPr>
              <p:spPr bwMode="auto">
                <a:xfrm>
                  <a:off x="2594" y="2223"/>
                  <a:ext cx="16" cy="1"/>
                </a:xfrm>
                <a:prstGeom prst="line">
                  <a:avLst/>
                </a:prstGeom>
                <a:noFill/>
                <a:ln w="12700">
                  <a:solidFill>
                    <a:srgbClr val="041C43"/>
                  </a:solidFill>
                  <a:round/>
                  <a:headEnd/>
                  <a:tailEnd/>
                </a:ln>
              </p:spPr>
              <p:txBody>
                <a:bodyPr/>
                <a:lstStyle/>
                <a:p>
                  <a:endParaRPr lang="en-US"/>
                </a:p>
              </p:txBody>
            </p:sp>
            <p:sp>
              <p:nvSpPr>
                <p:cNvPr id="826380" name="Line 12"/>
                <p:cNvSpPr>
                  <a:spLocks noChangeShapeType="1"/>
                </p:cNvSpPr>
                <p:nvPr/>
              </p:nvSpPr>
              <p:spPr bwMode="auto">
                <a:xfrm>
                  <a:off x="3074" y="2223"/>
                  <a:ext cx="16" cy="1"/>
                </a:xfrm>
                <a:prstGeom prst="line">
                  <a:avLst/>
                </a:prstGeom>
                <a:noFill/>
                <a:ln w="12700">
                  <a:solidFill>
                    <a:srgbClr val="041C43"/>
                  </a:solidFill>
                  <a:round/>
                  <a:headEnd/>
                  <a:tailEnd/>
                </a:ln>
              </p:spPr>
              <p:txBody>
                <a:bodyPr/>
                <a:lstStyle/>
                <a:p>
                  <a:endParaRPr lang="en-US"/>
                </a:p>
              </p:txBody>
            </p:sp>
            <p:sp>
              <p:nvSpPr>
                <p:cNvPr id="826381" name="Line 13"/>
                <p:cNvSpPr>
                  <a:spLocks noChangeShapeType="1"/>
                </p:cNvSpPr>
                <p:nvPr/>
              </p:nvSpPr>
              <p:spPr bwMode="auto">
                <a:xfrm>
                  <a:off x="3106" y="2223"/>
                  <a:ext cx="16" cy="1"/>
                </a:xfrm>
                <a:prstGeom prst="line">
                  <a:avLst/>
                </a:prstGeom>
                <a:noFill/>
                <a:ln w="12700">
                  <a:solidFill>
                    <a:srgbClr val="041C43"/>
                  </a:solidFill>
                  <a:round/>
                  <a:headEnd/>
                  <a:tailEnd/>
                </a:ln>
              </p:spPr>
              <p:txBody>
                <a:bodyPr/>
                <a:lstStyle/>
                <a:p>
                  <a:endParaRPr lang="en-US"/>
                </a:p>
              </p:txBody>
            </p:sp>
            <p:sp>
              <p:nvSpPr>
                <p:cNvPr id="826382" name="Line 14"/>
                <p:cNvSpPr>
                  <a:spLocks noChangeShapeType="1"/>
                </p:cNvSpPr>
                <p:nvPr/>
              </p:nvSpPr>
              <p:spPr bwMode="auto">
                <a:xfrm>
                  <a:off x="3138" y="2223"/>
                  <a:ext cx="16" cy="1"/>
                </a:xfrm>
                <a:prstGeom prst="line">
                  <a:avLst/>
                </a:prstGeom>
                <a:noFill/>
                <a:ln w="12700">
                  <a:solidFill>
                    <a:srgbClr val="041C43"/>
                  </a:solidFill>
                  <a:round/>
                  <a:headEnd/>
                  <a:tailEnd/>
                </a:ln>
              </p:spPr>
              <p:txBody>
                <a:bodyPr/>
                <a:lstStyle/>
                <a:p>
                  <a:endParaRPr lang="en-US"/>
                </a:p>
              </p:txBody>
            </p:sp>
            <p:sp>
              <p:nvSpPr>
                <p:cNvPr id="826383" name="Line 15"/>
                <p:cNvSpPr>
                  <a:spLocks noChangeShapeType="1"/>
                </p:cNvSpPr>
                <p:nvPr/>
              </p:nvSpPr>
              <p:spPr bwMode="auto">
                <a:xfrm>
                  <a:off x="3170" y="2223"/>
                  <a:ext cx="16" cy="1"/>
                </a:xfrm>
                <a:prstGeom prst="line">
                  <a:avLst/>
                </a:prstGeom>
                <a:noFill/>
                <a:ln w="12700">
                  <a:solidFill>
                    <a:srgbClr val="041C43"/>
                  </a:solidFill>
                  <a:round/>
                  <a:headEnd/>
                  <a:tailEnd/>
                </a:ln>
              </p:spPr>
              <p:txBody>
                <a:bodyPr/>
                <a:lstStyle/>
                <a:p>
                  <a:endParaRPr lang="en-US"/>
                </a:p>
              </p:txBody>
            </p:sp>
            <p:sp>
              <p:nvSpPr>
                <p:cNvPr id="826384" name="Line 16"/>
                <p:cNvSpPr>
                  <a:spLocks noChangeShapeType="1"/>
                </p:cNvSpPr>
                <p:nvPr/>
              </p:nvSpPr>
              <p:spPr bwMode="auto">
                <a:xfrm>
                  <a:off x="3202" y="2223"/>
                  <a:ext cx="16" cy="1"/>
                </a:xfrm>
                <a:prstGeom prst="line">
                  <a:avLst/>
                </a:prstGeom>
                <a:noFill/>
                <a:ln w="12700">
                  <a:solidFill>
                    <a:srgbClr val="041C43"/>
                  </a:solidFill>
                  <a:round/>
                  <a:headEnd/>
                  <a:tailEnd/>
                </a:ln>
              </p:spPr>
              <p:txBody>
                <a:bodyPr/>
                <a:lstStyle/>
                <a:p>
                  <a:endParaRPr lang="en-US"/>
                </a:p>
              </p:txBody>
            </p:sp>
            <p:sp>
              <p:nvSpPr>
                <p:cNvPr id="826385" name="Line 17"/>
                <p:cNvSpPr>
                  <a:spLocks noChangeShapeType="1"/>
                </p:cNvSpPr>
                <p:nvPr/>
              </p:nvSpPr>
              <p:spPr bwMode="auto">
                <a:xfrm>
                  <a:off x="3234" y="2223"/>
                  <a:ext cx="16" cy="1"/>
                </a:xfrm>
                <a:prstGeom prst="line">
                  <a:avLst/>
                </a:prstGeom>
                <a:noFill/>
                <a:ln w="12700">
                  <a:solidFill>
                    <a:srgbClr val="041C43"/>
                  </a:solidFill>
                  <a:round/>
                  <a:headEnd/>
                  <a:tailEnd/>
                </a:ln>
              </p:spPr>
              <p:txBody>
                <a:bodyPr/>
                <a:lstStyle/>
                <a:p>
                  <a:endParaRPr lang="en-US"/>
                </a:p>
              </p:txBody>
            </p:sp>
            <p:sp>
              <p:nvSpPr>
                <p:cNvPr id="826386" name="Line 18"/>
                <p:cNvSpPr>
                  <a:spLocks noChangeShapeType="1"/>
                </p:cNvSpPr>
                <p:nvPr/>
              </p:nvSpPr>
              <p:spPr bwMode="auto">
                <a:xfrm>
                  <a:off x="3266" y="2223"/>
                  <a:ext cx="16" cy="1"/>
                </a:xfrm>
                <a:prstGeom prst="line">
                  <a:avLst/>
                </a:prstGeom>
                <a:noFill/>
                <a:ln w="12700">
                  <a:solidFill>
                    <a:srgbClr val="041C43"/>
                  </a:solidFill>
                  <a:round/>
                  <a:headEnd/>
                  <a:tailEnd/>
                </a:ln>
              </p:spPr>
              <p:txBody>
                <a:bodyPr/>
                <a:lstStyle/>
                <a:p>
                  <a:endParaRPr lang="en-US"/>
                </a:p>
              </p:txBody>
            </p:sp>
            <p:sp>
              <p:nvSpPr>
                <p:cNvPr id="826387" name="Line 19"/>
                <p:cNvSpPr>
                  <a:spLocks noChangeShapeType="1"/>
                </p:cNvSpPr>
                <p:nvPr/>
              </p:nvSpPr>
              <p:spPr bwMode="auto">
                <a:xfrm>
                  <a:off x="3298" y="2223"/>
                  <a:ext cx="16" cy="1"/>
                </a:xfrm>
                <a:prstGeom prst="line">
                  <a:avLst/>
                </a:prstGeom>
                <a:noFill/>
                <a:ln w="12700">
                  <a:solidFill>
                    <a:srgbClr val="041C43"/>
                  </a:solidFill>
                  <a:round/>
                  <a:headEnd/>
                  <a:tailEnd/>
                </a:ln>
              </p:spPr>
              <p:txBody>
                <a:bodyPr/>
                <a:lstStyle/>
                <a:p>
                  <a:endParaRPr lang="en-US"/>
                </a:p>
              </p:txBody>
            </p:sp>
            <p:sp>
              <p:nvSpPr>
                <p:cNvPr id="826388" name="Line 20"/>
                <p:cNvSpPr>
                  <a:spLocks noChangeShapeType="1"/>
                </p:cNvSpPr>
                <p:nvPr/>
              </p:nvSpPr>
              <p:spPr bwMode="auto">
                <a:xfrm>
                  <a:off x="3330" y="2223"/>
                  <a:ext cx="16" cy="1"/>
                </a:xfrm>
                <a:prstGeom prst="line">
                  <a:avLst/>
                </a:prstGeom>
                <a:noFill/>
                <a:ln w="12700">
                  <a:solidFill>
                    <a:srgbClr val="041C43"/>
                  </a:solidFill>
                  <a:round/>
                  <a:headEnd/>
                  <a:tailEnd/>
                </a:ln>
              </p:spPr>
              <p:txBody>
                <a:bodyPr/>
                <a:lstStyle/>
                <a:p>
                  <a:endParaRPr lang="en-US"/>
                </a:p>
              </p:txBody>
            </p:sp>
            <p:sp>
              <p:nvSpPr>
                <p:cNvPr id="826389" name="Line 21"/>
                <p:cNvSpPr>
                  <a:spLocks noChangeShapeType="1"/>
                </p:cNvSpPr>
                <p:nvPr/>
              </p:nvSpPr>
              <p:spPr bwMode="auto">
                <a:xfrm>
                  <a:off x="3362" y="2223"/>
                  <a:ext cx="16" cy="1"/>
                </a:xfrm>
                <a:prstGeom prst="line">
                  <a:avLst/>
                </a:prstGeom>
                <a:noFill/>
                <a:ln w="12700">
                  <a:solidFill>
                    <a:srgbClr val="041C43"/>
                  </a:solidFill>
                  <a:round/>
                  <a:headEnd/>
                  <a:tailEnd/>
                </a:ln>
              </p:spPr>
              <p:txBody>
                <a:bodyPr/>
                <a:lstStyle/>
                <a:p>
                  <a:endParaRPr lang="en-US"/>
                </a:p>
              </p:txBody>
            </p:sp>
            <p:sp>
              <p:nvSpPr>
                <p:cNvPr id="826390" name="Line 22"/>
                <p:cNvSpPr>
                  <a:spLocks noChangeShapeType="1"/>
                </p:cNvSpPr>
                <p:nvPr/>
              </p:nvSpPr>
              <p:spPr bwMode="auto">
                <a:xfrm>
                  <a:off x="3394" y="2223"/>
                  <a:ext cx="16" cy="1"/>
                </a:xfrm>
                <a:prstGeom prst="line">
                  <a:avLst/>
                </a:prstGeom>
                <a:noFill/>
                <a:ln w="12700">
                  <a:solidFill>
                    <a:srgbClr val="041C43"/>
                  </a:solidFill>
                  <a:round/>
                  <a:headEnd/>
                  <a:tailEnd/>
                </a:ln>
              </p:spPr>
              <p:txBody>
                <a:bodyPr/>
                <a:lstStyle/>
                <a:p>
                  <a:endParaRPr lang="en-US"/>
                </a:p>
              </p:txBody>
            </p:sp>
            <p:sp>
              <p:nvSpPr>
                <p:cNvPr id="826391" name="Line 23"/>
                <p:cNvSpPr>
                  <a:spLocks noChangeShapeType="1"/>
                </p:cNvSpPr>
                <p:nvPr/>
              </p:nvSpPr>
              <p:spPr bwMode="auto">
                <a:xfrm>
                  <a:off x="3426" y="2223"/>
                  <a:ext cx="16" cy="1"/>
                </a:xfrm>
                <a:prstGeom prst="line">
                  <a:avLst/>
                </a:prstGeom>
                <a:noFill/>
                <a:ln w="12700">
                  <a:solidFill>
                    <a:srgbClr val="041C43"/>
                  </a:solidFill>
                  <a:round/>
                  <a:headEnd/>
                  <a:tailEnd/>
                </a:ln>
              </p:spPr>
              <p:txBody>
                <a:bodyPr/>
                <a:lstStyle/>
                <a:p>
                  <a:endParaRPr lang="en-US"/>
                </a:p>
              </p:txBody>
            </p:sp>
            <p:sp>
              <p:nvSpPr>
                <p:cNvPr id="826392" name="Line 24"/>
                <p:cNvSpPr>
                  <a:spLocks noChangeShapeType="1"/>
                </p:cNvSpPr>
                <p:nvPr/>
              </p:nvSpPr>
              <p:spPr bwMode="auto">
                <a:xfrm>
                  <a:off x="3458" y="2223"/>
                  <a:ext cx="16" cy="1"/>
                </a:xfrm>
                <a:prstGeom prst="line">
                  <a:avLst/>
                </a:prstGeom>
                <a:noFill/>
                <a:ln w="12700">
                  <a:solidFill>
                    <a:srgbClr val="041C43"/>
                  </a:solidFill>
                  <a:round/>
                  <a:headEnd/>
                  <a:tailEnd/>
                </a:ln>
              </p:spPr>
              <p:txBody>
                <a:bodyPr/>
                <a:lstStyle/>
                <a:p>
                  <a:endParaRPr lang="en-US"/>
                </a:p>
              </p:txBody>
            </p:sp>
            <p:sp>
              <p:nvSpPr>
                <p:cNvPr id="826393" name="Line 25"/>
                <p:cNvSpPr>
                  <a:spLocks noChangeShapeType="1"/>
                </p:cNvSpPr>
                <p:nvPr/>
              </p:nvSpPr>
              <p:spPr bwMode="auto">
                <a:xfrm>
                  <a:off x="3490" y="2223"/>
                  <a:ext cx="16" cy="1"/>
                </a:xfrm>
                <a:prstGeom prst="line">
                  <a:avLst/>
                </a:prstGeom>
                <a:noFill/>
                <a:ln w="12700">
                  <a:solidFill>
                    <a:srgbClr val="041C43"/>
                  </a:solidFill>
                  <a:round/>
                  <a:headEnd/>
                  <a:tailEnd/>
                </a:ln>
              </p:spPr>
              <p:txBody>
                <a:bodyPr/>
                <a:lstStyle/>
                <a:p>
                  <a:endParaRPr lang="en-US"/>
                </a:p>
              </p:txBody>
            </p:sp>
            <p:sp>
              <p:nvSpPr>
                <p:cNvPr id="826394" name="Line 26"/>
                <p:cNvSpPr>
                  <a:spLocks noChangeShapeType="1"/>
                </p:cNvSpPr>
                <p:nvPr/>
              </p:nvSpPr>
              <p:spPr bwMode="auto">
                <a:xfrm>
                  <a:off x="3522" y="2223"/>
                  <a:ext cx="16" cy="1"/>
                </a:xfrm>
                <a:prstGeom prst="line">
                  <a:avLst/>
                </a:prstGeom>
                <a:noFill/>
                <a:ln w="12700">
                  <a:solidFill>
                    <a:srgbClr val="041C43"/>
                  </a:solidFill>
                  <a:round/>
                  <a:headEnd/>
                  <a:tailEnd/>
                </a:ln>
              </p:spPr>
              <p:txBody>
                <a:bodyPr/>
                <a:lstStyle/>
                <a:p>
                  <a:endParaRPr lang="en-US"/>
                </a:p>
              </p:txBody>
            </p:sp>
            <p:sp>
              <p:nvSpPr>
                <p:cNvPr id="826395" name="Line 27"/>
                <p:cNvSpPr>
                  <a:spLocks noChangeShapeType="1"/>
                </p:cNvSpPr>
                <p:nvPr/>
              </p:nvSpPr>
              <p:spPr bwMode="auto">
                <a:xfrm>
                  <a:off x="3554" y="2223"/>
                  <a:ext cx="16" cy="1"/>
                </a:xfrm>
                <a:prstGeom prst="line">
                  <a:avLst/>
                </a:prstGeom>
                <a:noFill/>
                <a:ln w="12700">
                  <a:solidFill>
                    <a:srgbClr val="041C43"/>
                  </a:solidFill>
                  <a:round/>
                  <a:headEnd/>
                  <a:tailEnd/>
                </a:ln>
              </p:spPr>
              <p:txBody>
                <a:bodyPr/>
                <a:lstStyle/>
                <a:p>
                  <a:endParaRPr lang="en-US"/>
                </a:p>
              </p:txBody>
            </p:sp>
            <p:sp>
              <p:nvSpPr>
                <p:cNvPr id="826396" name="Line 28"/>
                <p:cNvSpPr>
                  <a:spLocks noChangeShapeType="1"/>
                </p:cNvSpPr>
                <p:nvPr/>
              </p:nvSpPr>
              <p:spPr bwMode="auto">
                <a:xfrm>
                  <a:off x="3586" y="2223"/>
                  <a:ext cx="16" cy="1"/>
                </a:xfrm>
                <a:prstGeom prst="line">
                  <a:avLst/>
                </a:prstGeom>
                <a:noFill/>
                <a:ln w="12700">
                  <a:solidFill>
                    <a:srgbClr val="041C43"/>
                  </a:solidFill>
                  <a:round/>
                  <a:headEnd/>
                  <a:tailEnd/>
                </a:ln>
              </p:spPr>
              <p:txBody>
                <a:bodyPr/>
                <a:lstStyle/>
                <a:p>
                  <a:endParaRPr lang="en-US"/>
                </a:p>
              </p:txBody>
            </p:sp>
            <p:sp>
              <p:nvSpPr>
                <p:cNvPr id="826397" name="Line 29"/>
                <p:cNvSpPr>
                  <a:spLocks noChangeShapeType="1"/>
                </p:cNvSpPr>
                <p:nvPr/>
              </p:nvSpPr>
              <p:spPr bwMode="auto">
                <a:xfrm>
                  <a:off x="3618" y="2223"/>
                  <a:ext cx="16" cy="1"/>
                </a:xfrm>
                <a:prstGeom prst="line">
                  <a:avLst/>
                </a:prstGeom>
                <a:noFill/>
                <a:ln w="12700">
                  <a:solidFill>
                    <a:srgbClr val="041C43"/>
                  </a:solidFill>
                  <a:round/>
                  <a:headEnd/>
                  <a:tailEnd/>
                </a:ln>
              </p:spPr>
              <p:txBody>
                <a:bodyPr/>
                <a:lstStyle/>
                <a:p>
                  <a:endParaRPr lang="en-US"/>
                </a:p>
              </p:txBody>
            </p:sp>
            <p:sp>
              <p:nvSpPr>
                <p:cNvPr id="826398" name="Line 30"/>
                <p:cNvSpPr>
                  <a:spLocks noChangeShapeType="1"/>
                </p:cNvSpPr>
                <p:nvPr/>
              </p:nvSpPr>
              <p:spPr bwMode="auto">
                <a:xfrm>
                  <a:off x="3650" y="2223"/>
                  <a:ext cx="16" cy="1"/>
                </a:xfrm>
                <a:prstGeom prst="line">
                  <a:avLst/>
                </a:prstGeom>
                <a:noFill/>
                <a:ln w="12700">
                  <a:solidFill>
                    <a:srgbClr val="041C43"/>
                  </a:solidFill>
                  <a:round/>
                  <a:headEnd/>
                  <a:tailEnd/>
                </a:ln>
              </p:spPr>
              <p:txBody>
                <a:bodyPr/>
                <a:lstStyle/>
                <a:p>
                  <a:endParaRPr lang="en-US"/>
                </a:p>
              </p:txBody>
            </p:sp>
            <p:sp>
              <p:nvSpPr>
                <p:cNvPr id="826399" name="Line 31"/>
                <p:cNvSpPr>
                  <a:spLocks noChangeShapeType="1"/>
                </p:cNvSpPr>
                <p:nvPr/>
              </p:nvSpPr>
              <p:spPr bwMode="auto">
                <a:xfrm>
                  <a:off x="3682" y="2223"/>
                  <a:ext cx="16" cy="1"/>
                </a:xfrm>
                <a:prstGeom prst="line">
                  <a:avLst/>
                </a:prstGeom>
                <a:noFill/>
                <a:ln w="12700">
                  <a:solidFill>
                    <a:srgbClr val="041C43"/>
                  </a:solidFill>
                  <a:round/>
                  <a:headEnd/>
                  <a:tailEnd/>
                </a:ln>
              </p:spPr>
              <p:txBody>
                <a:bodyPr/>
                <a:lstStyle/>
                <a:p>
                  <a:endParaRPr lang="en-US"/>
                </a:p>
              </p:txBody>
            </p:sp>
            <p:sp>
              <p:nvSpPr>
                <p:cNvPr id="826400" name="Line 32"/>
                <p:cNvSpPr>
                  <a:spLocks noChangeShapeType="1"/>
                </p:cNvSpPr>
                <p:nvPr/>
              </p:nvSpPr>
              <p:spPr bwMode="auto">
                <a:xfrm>
                  <a:off x="3714" y="2223"/>
                  <a:ext cx="16" cy="1"/>
                </a:xfrm>
                <a:prstGeom prst="line">
                  <a:avLst/>
                </a:prstGeom>
                <a:noFill/>
                <a:ln w="12700">
                  <a:solidFill>
                    <a:srgbClr val="041C43"/>
                  </a:solidFill>
                  <a:round/>
                  <a:headEnd/>
                  <a:tailEnd/>
                </a:ln>
              </p:spPr>
              <p:txBody>
                <a:bodyPr/>
                <a:lstStyle/>
                <a:p>
                  <a:endParaRPr lang="en-US"/>
                </a:p>
              </p:txBody>
            </p:sp>
            <p:sp>
              <p:nvSpPr>
                <p:cNvPr id="826401" name="Line 33"/>
                <p:cNvSpPr>
                  <a:spLocks noChangeShapeType="1"/>
                </p:cNvSpPr>
                <p:nvPr/>
              </p:nvSpPr>
              <p:spPr bwMode="auto">
                <a:xfrm>
                  <a:off x="3746" y="2223"/>
                  <a:ext cx="16" cy="1"/>
                </a:xfrm>
                <a:prstGeom prst="line">
                  <a:avLst/>
                </a:prstGeom>
                <a:noFill/>
                <a:ln w="12700">
                  <a:solidFill>
                    <a:srgbClr val="041C43"/>
                  </a:solidFill>
                  <a:round/>
                  <a:headEnd/>
                  <a:tailEnd/>
                </a:ln>
              </p:spPr>
              <p:txBody>
                <a:bodyPr/>
                <a:lstStyle/>
                <a:p>
                  <a:endParaRPr lang="en-US"/>
                </a:p>
              </p:txBody>
            </p:sp>
            <p:sp>
              <p:nvSpPr>
                <p:cNvPr id="826402" name="Line 34"/>
                <p:cNvSpPr>
                  <a:spLocks noChangeShapeType="1"/>
                </p:cNvSpPr>
                <p:nvPr/>
              </p:nvSpPr>
              <p:spPr bwMode="auto">
                <a:xfrm>
                  <a:off x="3778" y="2223"/>
                  <a:ext cx="16" cy="1"/>
                </a:xfrm>
                <a:prstGeom prst="line">
                  <a:avLst/>
                </a:prstGeom>
                <a:noFill/>
                <a:ln w="12700">
                  <a:solidFill>
                    <a:srgbClr val="041C43"/>
                  </a:solidFill>
                  <a:round/>
                  <a:headEnd/>
                  <a:tailEnd/>
                </a:ln>
              </p:spPr>
              <p:txBody>
                <a:bodyPr/>
                <a:lstStyle/>
                <a:p>
                  <a:endParaRPr lang="en-US"/>
                </a:p>
              </p:txBody>
            </p:sp>
            <p:sp>
              <p:nvSpPr>
                <p:cNvPr id="826403" name="Line 35"/>
                <p:cNvSpPr>
                  <a:spLocks noChangeShapeType="1"/>
                </p:cNvSpPr>
                <p:nvPr/>
              </p:nvSpPr>
              <p:spPr bwMode="auto">
                <a:xfrm>
                  <a:off x="3810" y="2223"/>
                  <a:ext cx="16" cy="1"/>
                </a:xfrm>
                <a:prstGeom prst="line">
                  <a:avLst/>
                </a:prstGeom>
                <a:noFill/>
                <a:ln w="12700">
                  <a:solidFill>
                    <a:srgbClr val="041C43"/>
                  </a:solidFill>
                  <a:round/>
                  <a:headEnd/>
                  <a:tailEnd/>
                </a:ln>
              </p:spPr>
              <p:txBody>
                <a:bodyPr/>
                <a:lstStyle/>
                <a:p>
                  <a:endParaRPr lang="en-US"/>
                </a:p>
              </p:txBody>
            </p:sp>
            <p:sp>
              <p:nvSpPr>
                <p:cNvPr id="826404" name="Line 36"/>
                <p:cNvSpPr>
                  <a:spLocks noChangeShapeType="1"/>
                </p:cNvSpPr>
                <p:nvPr/>
              </p:nvSpPr>
              <p:spPr bwMode="auto">
                <a:xfrm>
                  <a:off x="3842" y="2223"/>
                  <a:ext cx="16" cy="1"/>
                </a:xfrm>
                <a:prstGeom prst="line">
                  <a:avLst/>
                </a:prstGeom>
                <a:noFill/>
                <a:ln w="12700">
                  <a:solidFill>
                    <a:srgbClr val="041C43"/>
                  </a:solidFill>
                  <a:round/>
                  <a:headEnd/>
                  <a:tailEnd/>
                </a:ln>
              </p:spPr>
              <p:txBody>
                <a:bodyPr/>
                <a:lstStyle/>
                <a:p>
                  <a:endParaRPr lang="en-US"/>
                </a:p>
              </p:txBody>
            </p:sp>
            <p:sp>
              <p:nvSpPr>
                <p:cNvPr id="826405" name="Line 37"/>
                <p:cNvSpPr>
                  <a:spLocks noChangeShapeType="1"/>
                </p:cNvSpPr>
                <p:nvPr/>
              </p:nvSpPr>
              <p:spPr bwMode="auto">
                <a:xfrm>
                  <a:off x="3874" y="2223"/>
                  <a:ext cx="16" cy="1"/>
                </a:xfrm>
                <a:prstGeom prst="line">
                  <a:avLst/>
                </a:prstGeom>
                <a:noFill/>
                <a:ln w="12700">
                  <a:solidFill>
                    <a:srgbClr val="041C43"/>
                  </a:solidFill>
                  <a:round/>
                  <a:headEnd/>
                  <a:tailEnd/>
                </a:ln>
              </p:spPr>
              <p:txBody>
                <a:bodyPr/>
                <a:lstStyle/>
                <a:p>
                  <a:endParaRPr lang="en-US"/>
                </a:p>
              </p:txBody>
            </p:sp>
            <p:sp>
              <p:nvSpPr>
                <p:cNvPr id="826406" name="Line 38"/>
                <p:cNvSpPr>
                  <a:spLocks noChangeShapeType="1"/>
                </p:cNvSpPr>
                <p:nvPr/>
              </p:nvSpPr>
              <p:spPr bwMode="auto">
                <a:xfrm>
                  <a:off x="3906" y="2223"/>
                  <a:ext cx="16" cy="1"/>
                </a:xfrm>
                <a:prstGeom prst="line">
                  <a:avLst/>
                </a:prstGeom>
                <a:noFill/>
                <a:ln w="12700">
                  <a:solidFill>
                    <a:srgbClr val="041C43"/>
                  </a:solidFill>
                  <a:round/>
                  <a:headEnd/>
                  <a:tailEnd/>
                </a:ln>
              </p:spPr>
              <p:txBody>
                <a:bodyPr/>
                <a:lstStyle/>
                <a:p>
                  <a:endParaRPr lang="en-US"/>
                </a:p>
              </p:txBody>
            </p:sp>
            <p:sp>
              <p:nvSpPr>
                <p:cNvPr id="826407" name="Line 39"/>
                <p:cNvSpPr>
                  <a:spLocks noChangeShapeType="1"/>
                </p:cNvSpPr>
                <p:nvPr/>
              </p:nvSpPr>
              <p:spPr bwMode="auto">
                <a:xfrm>
                  <a:off x="3938" y="2223"/>
                  <a:ext cx="16" cy="1"/>
                </a:xfrm>
                <a:prstGeom prst="line">
                  <a:avLst/>
                </a:prstGeom>
                <a:noFill/>
                <a:ln w="12700">
                  <a:solidFill>
                    <a:srgbClr val="041C43"/>
                  </a:solidFill>
                  <a:round/>
                  <a:headEnd/>
                  <a:tailEnd/>
                </a:ln>
              </p:spPr>
              <p:txBody>
                <a:bodyPr/>
                <a:lstStyle/>
                <a:p>
                  <a:endParaRPr lang="en-US"/>
                </a:p>
              </p:txBody>
            </p:sp>
            <p:sp>
              <p:nvSpPr>
                <p:cNvPr id="826408" name="Line 40"/>
                <p:cNvSpPr>
                  <a:spLocks noChangeShapeType="1"/>
                </p:cNvSpPr>
                <p:nvPr/>
              </p:nvSpPr>
              <p:spPr bwMode="auto">
                <a:xfrm>
                  <a:off x="3970" y="2223"/>
                  <a:ext cx="16" cy="1"/>
                </a:xfrm>
                <a:prstGeom prst="line">
                  <a:avLst/>
                </a:prstGeom>
                <a:noFill/>
                <a:ln w="12700">
                  <a:solidFill>
                    <a:srgbClr val="041C43"/>
                  </a:solidFill>
                  <a:round/>
                  <a:headEnd/>
                  <a:tailEnd/>
                </a:ln>
              </p:spPr>
              <p:txBody>
                <a:bodyPr/>
                <a:lstStyle/>
                <a:p>
                  <a:endParaRPr lang="en-US"/>
                </a:p>
              </p:txBody>
            </p:sp>
            <p:sp>
              <p:nvSpPr>
                <p:cNvPr id="826409" name="Line 41"/>
                <p:cNvSpPr>
                  <a:spLocks noChangeShapeType="1"/>
                </p:cNvSpPr>
                <p:nvPr/>
              </p:nvSpPr>
              <p:spPr bwMode="auto">
                <a:xfrm>
                  <a:off x="4002" y="2223"/>
                  <a:ext cx="16" cy="1"/>
                </a:xfrm>
                <a:prstGeom prst="line">
                  <a:avLst/>
                </a:prstGeom>
                <a:noFill/>
                <a:ln w="12700">
                  <a:solidFill>
                    <a:srgbClr val="041C43"/>
                  </a:solidFill>
                  <a:round/>
                  <a:headEnd/>
                  <a:tailEnd/>
                </a:ln>
              </p:spPr>
              <p:txBody>
                <a:bodyPr/>
                <a:lstStyle/>
                <a:p>
                  <a:endParaRPr lang="en-US"/>
                </a:p>
              </p:txBody>
            </p:sp>
            <p:sp>
              <p:nvSpPr>
                <p:cNvPr id="826410" name="Line 42"/>
                <p:cNvSpPr>
                  <a:spLocks noChangeShapeType="1"/>
                </p:cNvSpPr>
                <p:nvPr/>
              </p:nvSpPr>
              <p:spPr bwMode="auto">
                <a:xfrm>
                  <a:off x="4034" y="2223"/>
                  <a:ext cx="16" cy="1"/>
                </a:xfrm>
                <a:prstGeom prst="line">
                  <a:avLst/>
                </a:prstGeom>
                <a:noFill/>
                <a:ln w="12700">
                  <a:solidFill>
                    <a:srgbClr val="041C43"/>
                  </a:solidFill>
                  <a:round/>
                  <a:headEnd/>
                  <a:tailEnd/>
                </a:ln>
              </p:spPr>
              <p:txBody>
                <a:bodyPr/>
                <a:lstStyle/>
                <a:p>
                  <a:endParaRPr lang="en-US"/>
                </a:p>
              </p:txBody>
            </p:sp>
            <p:sp>
              <p:nvSpPr>
                <p:cNvPr id="826411" name="Line 43"/>
                <p:cNvSpPr>
                  <a:spLocks noChangeShapeType="1"/>
                </p:cNvSpPr>
                <p:nvPr/>
              </p:nvSpPr>
              <p:spPr bwMode="auto">
                <a:xfrm>
                  <a:off x="4066" y="2223"/>
                  <a:ext cx="16" cy="1"/>
                </a:xfrm>
                <a:prstGeom prst="line">
                  <a:avLst/>
                </a:prstGeom>
                <a:noFill/>
                <a:ln w="12700">
                  <a:solidFill>
                    <a:srgbClr val="041C43"/>
                  </a:solidFill>
                  <a:round/>
                  <a:headEnd/>
                  <a:tailEnd/>
                </a:ln>
              </p:spPr>
              <p:txBody>
                <a:bodyPr/>
                <a:lstStyle/>
                <a:p>
                  <a:endParaRPr lang="en-US"/>
                </a:p>
              </p:txBody>
            </p:sp>
            <p:sp>
              <p:nvSpPr>
                <p:cNvPr id="826412" name="Line 44"/>
                <p:cNvSpPr>
                  <a:spLocks noChangeShapeType="1"/>
                </p:cNvSpPr>
                <p:nvPr/>
              </p:nvSpPr>
              <p:spPr bwMode="auto">
                <a:xfrm>
                  <a:off x="4098" y="2223"/>
                  <a:ext cx="16" cy="1"/>
                </a:xfrm>
                <a:prstGeom prst="line">
                  <a:avLst/>
                </a:prstGeom>
                <a:noFill/>
                <a:ln w="12700">
                  <a:solidFill>
                    <a:srgbClr val="041C43"/>
                  </a:solidFill>
                  <a:round/>
                  <a:headEnd/>
                  <a:tailEnd/>
                </a:ln>
              </p:spPr>
              <p:txBody>
                <a:bodyPr/>
                <a:lstStyle/>
                <a:p>
                  <a:endParaRPr lang="en-US"/>
                </a:p>
              </p:txBody>
            </p:sp>
            <p:sp>
              <p:nvSpPr>
                <p:cNvPr id="826413" name="Line 45"/>
                <p:cNvSpPr>
                  <a:spLocks noChangeShapeType="1"/>
                </p:cNvSpPr>
                <p:nvPr/>
              </p:nvSpPr>
              <p:spPr bwMode="auto">
                <a:xfrm>
                  <a:off x="4130" y="2223"/>
                  <a:ext cx="16" cy="1"/>
                </a:xfrm>
                <a:prstGeom prst="line">
                  <a:avLst/>
                </a:prstGeom>
                <a:noFill/>
                <a:ln w="12700">
                  <a:solidFill>
                    <a:srgbClr val="041C43"/>
                  </a:solidFill>
                  <a:round/>
                  <a:headEnd/>
                  <a:tailEnd/>
                </a:ln>
              </p:spPr>
              <p:txBody>
                <a:bodyPr/>
                <a:lstStyle/>
                <a:p>
                  <a:endParaRPr lang="en-US"/>
                </a:p>
              </p:txBody>
            </p:sp>
            <p:sp>
              <p:nvSpPr>
                <p:cNvPr id="826414" name="Line 46"/>
                <p:cNvSpPr>
                  <a:spLocks noChangeShapeType="1"/>
                </p:cNvSpPr>
                <p:nvPr/>
              </p:nvSpPr>
              <p:spPr bwMode="auto">
                <a:xfrm>
                  <a:off x="4162" y="2223"/>
                  <a:ext cx="16" cy="1"/>
                </a:xfrm>
                <a:prstGeom prst="line">
                  <a:avLst/>
                </a:prstGeom>
                <a:noFill/>
                <a:ln w="12700">
                  <a:solidFill>
                    <a:srgbClr val="041C43"/>
                  </a:solidFill>
                  <a:round/>
                  <a:headEnd/>
                  <a:tailEnd/>
                </a:ln>
              </p:spPr>
              <p:txBody>
                <a:bodyPr/>
                <a:lstStyle/>
                <a:p>
                  <a:endParaRPr lang="en-US"/>
                </a:p>
              </p:txBody>
            </p:sp>
            <p:sp>
              <p:nvSpPr>
                <p:cNvPr id="826415" name="Line 47"/>
                <p:cNvSpPr>
                  <a:spLocks noChangeShapeType="1"/>
                </p:cNvSpPr>
                <p:nvPr/>
              </p:nvSpPr>
              <p:spPr bwMode="auto">
                <a:xfrm>
                  <a:off x="4194" y="2223"/>
                  <a:ext cx="16" cy="1"/>
                </a:xfrm>
                <a:prstGeom prst="line">
                  <a:avLst/>
                </a:prstGeom>
                <a:noFill/>
                <a:ln w="12700">
                  <a:solidFill>
                    <a:srgbClr val="041C43"/>
                  </a:solidFill>
                  <a:round/>
                  <a:headEnd/>
                  <a:tailEnd/>
                </a:ln>
              </p:spPr>
              <p:txBody>
                <a:bodyPr/>
                <a:lstStyle/>
                <a:p>
                  <a:endParaRPr lang="en-US"/>
                </a:p>
              </p:txBody>
            </p:sp>
            <p:sp>
              <p:nvSpPr>
                <p:cNvPr id="826416" name="Line 48"/>
                <p:cNvSpPr>
                  <a:spLocks noChangeShapeType="1"/>
                </p:cNvSpPr>
                <p:nvPr/>
              </p:nvSpPr>
              <p:spPr bwMode="auto">
                <a:xfrm>
                  <a:off x="4226" y="2223"/>
                  <a:ext cx="16" cy="1"/>
                </a:xfrm>
                <a:prstGeom prst="line">
                  <a:avLst/>
                </a:prstGeom>
                <a:noFill/>
                <a:ln w="12700">
                  <a:solidFill>
                    <a:srgbClr val="041C43"/>
                  </a:solidFill>
                  <a:round/>
                  <a:headEnd/>
                  <a:tailEnd/>
                </a:ln>
              </p:spPr>
              <p:txBody>
                <a:bodyPr/>
                <a:lstStyle/>
                <a:p>
                  <a:endParaRPr lang="en-US"/>
                </a:p>
              </p:txBody>
            </p:sp>
            <p:sp>
              <p:nvSpPr>
                <p:cNvPr id="826417" name="Line 49"/>
                <p:cNvSpPr>
                  <a:spLocks noChangeShapeType="1"/>
                </p:cNvSpPr>
                <p:nvPr/>
              </p:nvSpPr>
              <p:spPr bwMode="auto">
                <a:xfrm>
                  <a:off x="4258" y="2223"/>
                  <a:ext cx="16" cy="1"/>
                </a:xfrm>
                <a:prstGeom prst="line">
                  <a:avLst/>
                </a:prstGeom>
                <a:noFill/>
                <a:ln w="12700">
                  <a:solidFill>
                    <a:srgbClr val="041C43"/>
                  </a:solidFill>
                  <a:round/>
                  <a:headEnd/>
                  <a:tailEnd/>
                </a:ln>
              </p:spPr>
              <p:txBody>
                <a:bodyPr/>
                <a:lstStyle/>
                <a:p>
                  <a:endParaRPr lang="en-US"/>
                </a:p>
              </p:txBody>
            </p:sp>
            <p:sp>
              <p:nvSpPr>
                <p:cNvPr id="826418" name="Line 50"/>
                <p:cNvSpPr>
                  <a:spLocks noChangeShapeType="1"/>
                </p:cNvSpPr>
                <p:nvPr/>
              </p:nvSpPr>
              <p:spPr bwMode="auto">
                <a:xfrm>
                  <a:off x="4290" y="2223"/>
                  <a:ext cx="16" cy="1"/>
                </a:xfrm>
                <a:prstGeom prst="line">
                  <a:avLst/>
                </a:prstGeom>
                <a:noFill/>
                <a:ln w="12700">
                  <a:solidFill>
                    <a:srgbClr val="041C43"/>
                  </a:solidFill>
                  <a:round/>
                  <a:headEnd/>
                  <a:tailEnd/>
                </a:ln>
              </p:spPr>
              <p:txBody>
                <a:bodyPr/>
                <a:lstStyle/>
                <a:p>
                  <a:endParaRPr lang="en-US"/>
                </a:p>
              </p:txBody>
            </p:sp>
            <p:sp>
              <p:nvSpPr>
                <p:cNvPr id="826419" name="Line 51"/>
                <p:cNvSpPr>
                  <a:spLocks noChangeShapeType="1"/>
                </p:cNvSpPr>
                <p:nvPr/>
              </p:nvSpPr>
              <p:spPr bwMode="auto">
                <a:xfrm>
                  <a:off x="4322" y="2223"/>
                  <a:ext cx="16" cy="1"/>
                </a:xfrm>
                <a:prstGeom prst="line">
                  <a:avLst/>
                </a:prstGeom>
                <a:noFill/>
                <a:ln w="12700">
                  <a:solidFill>
                    <a:srgbClr val="041C43"/>
                  </a:solidFill>
                  <a:round/>
                  <a:headEnd/>
                  <a:tailEnd/>
                </a:ln>
              </p:spPr>
              <p:txBody>
                <a:bodyPr/>
                <a:lstStyle/>
                <a:p>
                  <a:endParaRPr lang="en-US"/>
                </a:p>
              </p:txBody>
            </p:sp>
            <p:sp>
              <p:nvSpPr>
                <p:cNvPr id="826420" name="Line 52"/>
                <p:cNvSpPr>
                  <a:spLocks noChangeShapeType="1"/>
                </p:cNvSpPr>
                <p:nvPr/>
              </p:nvSpPr>
              <p:spPr bwMode="auto">
                <a:xfrm>
                  <a:off x="4354" y="2223"/>
                  <a:ext cx="16" cy="1"/>
                </a:xfrm>
                <a:prstGeom prst="line">
                  <a:avLst/>
                </a:prstGeom>
                <a:noFill/>
                <a:ln w="12700">
                  <a:solidFill>
                    <a:srgbClr val="041C43"/>
                  </a:solidFill>
                  <a:round/>
                  <a:headEnd/>
                  <a:tailEnd/>
                </a:ln>
              </p:spPr>
              <p:txBody>
                <a:bodyPr/>
                <a:lstStyle/>
                <a:p>
                  <a:endParaRPr lang="en-US"/>
                </a:p>
              </p:txBody>
            </p:sp>
            <p:sp>
              <p:nvSpPr>
                <p:cNvPr id="826421" name="Line 53"/>
                <p:cNvSpPr>
                  <a:spLocks noChangeShapeType="1"/>
                </p:cNvSpPr>
                <p:nvPr/>
              </p:nvSpPr>
              <p:spPr bwMode="auto">
                <a:xfrm>
                  <a:off x="4386" y="2223"/>
                  <a:ext cx="16" cy="1"/>
                </a:xfrm>
                <a:prstGeom prst="line">
                  <a:avLst/>
                </a:prstGeom>
                <a:noFill/>
                <a:ln w="12700">
                  <a:solidFill>
                    <a:srgbClr val="041C43"/>
                  </a:solidFill>
                  <a:round/>
                  <a:headEnd/>
                  <a:tailEnd/>
                </a:ln>
              </p:spPr>
              <p:txBody>
                <a:bodyPr/>
                <a:lstStyle/>
                <a:p>
                  <a:endParaRPr lang="en-US"/>
                </a:p>
              </p:txBody>
            </p:sp>
            <p:sp>
              <p:nvSpPr>
                <p:cNvPr id="826422" name="Line 54"/>
                <p:cNvSpPr>
                  <a:spLocks noChangeShapeType="1"/>
                </p:cNvSpPr>
                <p:nvPr/>
              </p:nvSpPr>
              <p:spPr bwMode="auto">
                <a:xfrm>
                  <a:off x="4418" y="2223"/>
                  <a:ext cx="16" cy="1"/>
                </a:xfrm>
                <a:prstGeom prst="line">
                  <a:avLst/>
                </a:prstGeom>
                <a:noFill/>
                <a:ln w="12700">
                  <a:solidFill>
                    <a:srgbClr val="041C43"/>
                  </a:solidFill>
                  <a:round/>
                  <a:headEnd/>
                  <a:tailEnd/>
                </a:ln>
              </p:spPr>
              <p:txBody>
                <a:bodyPr/>
                <a:lstStyle/>
                <a:p>
                  <a:endParaRPr lang="en-US"/>
                </a:p>
              </p:txBody>
            </p:sp>
            <p:sp>
              <p:nvSpPr>
                <p:cNvPr id="826423" name="Line 55"/>
                <p:cNvSpPr>
                  <a:spLocks noChangeShapeType="1"/>
                </p:cNvSpPr>
                <p:nvPr/>
              </p:nvSpPr>
              <p:spPr bwMode="auto">
                <a:xfrm>
                  <a:off x="4450" y="2223"/>
                  <a:ext cx="16" cy="1"/>
                </a:xfrm>
                <a:prstGeom prst="line">
                  <a:avLst/>
                </a:prstGeom>
                <a:noFill/>
                <a:ln w="12700">
                  <a:solidFill>
                    <a:srgbClr val="041C43"/>
                  </a:solidFill>
                  <a:round/>
                  <a:headEnd/>
                  <a:tailEnd/>
                </a:ln>
              </p:spPr>
              <p:txBody>
                <a:bodyPr/>
                <a:lstStyle/>
                <a:p>
                  <a:endParaRPr lang="en-US"/>
                </a:p>
              </p:txBody>
            </p:sp>
            <p:sp>
              <p:nvSpPr>
                <p:cNvPr id="826424" name="Line 56"/>
                <p:cNvSpPr>
                  <a:spLocks noChangeShapeType="1"/>
                </p:cNvSpPr>
                <p:nvPr/>
              </p:nvSpPr>
              <p:spPr bwMode="auto">
                <a:xfrm>
                  <a:off x="4482" y="2223"/>
                  <a:ext cx="16" cy="1"/>
                </a:xfrm>
                <a:prstGeom prst="line">
                  <a:avLst/>
                </a:prstGeom>
                <a:noFill/>
                <a:ln w="12700">
                  <a:solidFill>
                    <a:srgbClr val="041C43"/>
                  </a:solidFill>
                  <a:round/>
                  <a:headEnd/>
                  <a:tailEnd/>
                </a:ln>
              </p:spPr>
              <p:txBody>
                <a:bodyPr/>
                <a:lstStyle/>
                <a:p>
                  <a:endParaRPr lang="en-US"/>
                </a:p>
              </p:txBody>
            </p:sp>
            <p:sp>
              <p:nvSpPr>
                <p:cNvPr id="826425" name="Line 57"/>
                <p:cNvSpPr>
                  <a:spLocks noChangeShapeType="1"/>
                </p:cNvSpPr>
                <p:nvPr/>
              </p:nvSpPr>
              <p:spPr bwMode="auto">
                <a:xfrm>
                  <a:off x="4514" y="2223"/>
                  <a:ext cx="16" cy="1"/>
                </a:xfrm>
                <a:prstGeom prst="line">
                  <a:avLst/>
                </a:prstGeom>
                <a:noFill/>
                <a:ln w="12700">
                  <a:solidFill>
                    <a:srgbClr val="041C43"/>
                  </a:solidFill>
                  <a:round/>
                  <a:headEnd/>
                  <a:tailEnd/>
                </a:ln>
              </p:spPr>
              <p:txBody>
                <a:bodyPr/>
                <a:lstStyle/>
                <a:p>
                  <a:endParaRPr lang="en-US"/>
                </a:p>
              </p:txBody>
            </p:sp>
            <p:sp>
              <p:nvSpPr>
                <p:cNvPr id="826426" name="Line 58"/>
                <p:cNvSpPr>
                  <a:spLocks noChangeShapeType="1"/>
                </p:cNvSpPr>
                <p:nvPr/>
              </p:nvSpPr>
              <p:spPr bwMode="auto">
                <a:xfrm>
                  <a:off x="4546" y="2223"/>
                  <a:ext cx="16" cy="1"/>
                </a:xfrm>
                <a:prstGeom prst="line">
                  <a:avLst/>
                </a:prstGeom>
                <a:noFill/>
                <a:ln w="12700">
                  <a:solidFill>
                    <a:srgbClr val="041C43"/>
                  </a:solidFill>
                  <a:round/>
                  <a:headEnd/>
                  <a:tailEnd/>
                </a:ln>
              </p:spPr>
              <p:txBody>
                <a:bodyPr/>
                <a:lstStyle/>
                <a:p>
                  <a:endParaRPr lang="en-US"/>
                </a:p>
              </p:txBody>
            </p:sp>
            <p:sp>
              <p:nvSpPr>
                <p:cNvPr id="826427" name="Line 59"/>
                <p:cNvSpPr>
                  <a:spLocks noChangeShapeType="1"/>
                </p:cNvSpPr>
                <p:nvPr/>
              </p:nvSpPr>
              <p:spPr bwMode="auto">
                <a:xfrm>
                  <a:off x="4578" y="2223"/>
                  <a:ext cx="16" cy="1"/>
                </a:xfrm>
                <a:prstGeom prst="line">
                  <a:avLst/>
                </a:prstGeom>
                <a:noFill/>
                <a:ln w="12700">
                  <a:solidFill>
                    <a:srgbClr val="041C43"/>
                  </a:solidFill>
                  <a:round/>
                  <a:headEnd/>
                  <a:tailEnd/>
                </a:ln>
              </p:spPr>
              <p:txBody>
                <a:bodyPr/>
                <a:lstStyle/>
                <a:p>
                  <a:endParaRPr lang="en-US"/>
                </a:p>
              </p:txBody>
            </p:sp>
            <p:sp>
              <p:nvSpPr>
                <p:cNvPr id="826428" name="Line 60"/>
                <p:cNvSpPr>
                  <a:spLocks noChangeShapeType="1"/>
                </p:cNvSpPr>
                <p:nvPr/>
              </p:nvSpPr>
              <p:spPr bwMode="auto">
                <a:xfrm>
                  <a:off x="4610" y="2223"/>
                  <a:ext cx="16" cy="1"/>
                </a:xfrm>
                <a:prstGeom prst="line">
                  <a:avLst/>
                </a:prstGeom>
                <a:noFill/>
                <a:ln w="12700">
                  <a:solidFill>
                    <a:srgbClr val="041C43"/>
                  </a:solidFill>
                  <a:round/>
                  <a:headEnd/>
                  <a:tailEnd/>
                </a:ln>
              </p:spPr>
              <p:txBody>
                <a:bodyPr/>
                <a:lstStyle/>
                <a:p>
                  <a:endParaRPr lang="en-US"/>
                </a:p>
              </p:txBody>
            </p:sp>
            <p:sp>
              <p:nvSpPr>
                <p:cNvPr id="826429" name="Line 61"/>
                <p:cNvSpPr>
                  <a:spLocks noChangeShapeType="1"/>
                </p:cNvSpPr>
                <p:nvPr/>
              </p:nvSpPr>
              <p:spPr bwMode="auto">
                <a:xfrm>
                  <a:off x="4642" y="2223"/>
                  <a:ext cx="16" cy="1"/>
                </a:xfrm>
                <a:prstGeom prst="line">
                  <a:avLst/>
                </a:prstGeom>
                <a:noFill/>
                <a:ln w="12700">
                  <a:solidFill>
                    <a:srgbClr val="041C43"/>
                  </a:solidFill>
                  <a:round/>
                  <a:headEnd/>
                  <a:tailEnd/>
                </a:ln>
              </p:spPr>
              <p:txBody>
                <a:bodyPr/>
                <a:lstStyle/>
                <a:p>
                  <a:endParaRPr lang="en-US"/>
                </a:p>
              </p:txBody>
            </p:sp>
            <p:sp>
              <p:nvSpPr>
                <p:cNvPr id="826430" name="Line 62"/>
                <p:cNvSpPr>
                  <a:spLocks noChangeShapeType="1"/>
                </p:cNvSpPr>
                <p:nvPr/>
              </p:nvSpPr>
              <p:spPr bwMode="auto">
                <a:xfrm>
                  <a:off x="4674" y="2223"/>
                  <a:ext cx="16" cy="1"/>
                </a:xfrm>
                <a:prstGeom prst="line">
                  <a:avLst/>
                </a:prstGeom>
                <a:noFill/>
                <a:ln w="12700">
                  <a:solidFill>
                    <a:srgbClr val="041C43"/>
                  </a:solidFill>
                  <a:round/>
                  <a:headEnd/>
                  <a:tailEnd/>
                </a:ln>
              </p:spPr>
              <p:txBody>
                <a:bodyPr/>
                <a:lstStyle/>
                <a:p>
                  <a:endParaRPr lang="en-US"/>
                </a:p>
              </p:txBody>
            </p:sp>
            <p:sp>
              <p:nvSpPr>
                <p:cNvPr id="826431" name="Line 63"/>
                <p:cNvSpPr>
                  <a:spLocks noChangeShapeType="1"/>
                </p:cNvSpPr>
                <p:nvPr/>
              </p:nvSpPr>
              <p:spPr bwMode="auto">
                <a:xfrm>
                  <a:off x="4706" y="2223"/>
                  <a:ext cx="16" cy="1"/>
                </a:xfrm>
                <a:prstGeom prst="line">
                  <a:avLst/>
                </a:prstGeom>
                <a:noFill/>
                <a:ln w="12700">
                  <a:solidFill>
                    <a:srgbClr val="041C43"/>
                  </a:solidFill>
                  <a:round/>
                  <a:headEnd/>
                  <a:tailEnd/>
                </a:ln>
              </p:spPr>
              <p:txBody>
                <a:bodyPr/>
                <a:lstStyle/>
                <a:p>
                  <a:endParaRPr lang="en-US"/>
                </a:p>
              </p:txBody>
            </p:sp>
            <p:sp>
              <p:nvSpPr>
                <p:cNvPr id="826432" name="Line 64"/>
                <p:cNvSpPr>
                  <a:spLocks noChangeShapeType="1"/>
                </p:cNvSpPr>
                <p:nvPr/>
              </p:nvSpPr>
              <p:spPr bwMode="auto">
                <a:xfrm>
                  <a:off x="4738" y="2223"/>
                  <a:ext cx="16" cy="1"/>
                </a:xfrm>
                <a:prstGeom prst="line">
                  <a:avLst/>
                </a:prstGeom>
                <a:noFill/>
                <a:ln w="12700">
                  <a:solidFill>
                    <a:srgbClr val="041C43"/>
                  </a:solidFill>
                  <a:round/>
                  <a:headEnd/>
                  <a:tailEnd/>
                </a:ln>
              </p:spPr>
              <p:txBody>
                <a:bodyPr/>
                <a:lstStyle/>
                <a:p>
                  <a:endParaRPr lang="en-US"/>
                </a:p>
              </p:txBody>
            </p:sp>
            <p:sp>
              <p:nvSpPr>
                <p:cNvPr id="826433" name="Line 65"/>
                <p:cNvSpPr>
                  <a:spLocks noChangeShapeType="1"/>
                </p:cNvSpPr>
                <p:nvPr/>
              </p:nvSpPr>
              <p:spPr bwMode="auto">
                <a:xfrm>
                  <a:off x="4770" y="2223"/>
                  <a:ext cx="16" cy="1"/>
                </a:xfrm>
                <a:prstGeom prst="line">
                  <a:avLst/>
                </a:prstGeom>
                <a:noFill/>
                <a:ln w="12700">
                  <a:solidFill>
                    <a:srgbClr val="041C43"/>
                  </a:solidFill>
                  <a:round/>
                  <a:headEnd/>
                  <a:tailEnd/>
                </a:ln>
              </p:spPr>
              <p:txBody>
                <a:bodyPr/>
                <a:lstStyle/>
                <a:p>
                  <a:endParaRPr lang="en-US"/>
                </a:p>
              </p:txBody>
            </p:sp>
            <p:sp>
              <p:nvSpPr>
                <p:cNvPr id="826434" name="Line 66"/>
                <p:cNvSpPr>
                  <a:spLocks noChangeShapeType="1"/>
                </p:cNvSpPr>
                <p:nvPr/>
              </p:nvSpPr>
              <p:spPr bwMode="auto">
                <a:xfrm>
                  <a:off x="4802" y="2223"/>
                  <a:ext cx="16" cy="1"/>
                </a:xfrm>
                <a:prstGeom prst="line">
                  <a:avLst/>
                </a:prstGeom>
                <a:noFill/>
                <a:ln w="12700">
                  <a:solidFill>
                    <a:srgbClr val="041C43"/>
                  </a:solidFill>
                  <a:round/>
                  <a:headEnd/>
                  <a:tailEnd/>
                </a:ln>
              </p:spPr>
              <p:txBody>
                <a:bodyPr/>
                <a:lstStyle/>
                <a:p>
                  <a:endParaRPr lang="en-US"/>
                </a:p>
              </p:txBody>
            </p:sp>
            <p:sp>
              <p:nvSpPr>
                <p:cNvPr id="826435" name="Line 67"/>
                <p:cNvSpPr>
                  <a:spLocks noChangeShapeType="1"/>
                </p:cNvSpPr>
                <p:nvPr/>
              </p:nvSpPr>
              <p:spPr bwMode="auto">
                <a:xfrm>
                  <a:off x="4834" y="2223"/>
                  <a:ext cx="16" cy="1"/>
                </a:xfrm>
                <a:prstGeom prst="line">
                  <a:avLst/>
                </a:prstGeom>
                <a:noFill/>
                <a:ln w="12700">
                  <a:solidFill>
                    <a:srgbClr val="041C43"/>
                  </a:solidFill>
                  <a:round/>
                  <a:headEnd/>
                  <a:tailEnd/>
                </a:ln>
              </p:spPr>
              <p:txBody>
                <a:bodyPr/>
                <a:lstStyle/>
                <a:p>
                  <a:endParaRPr lang="en-US"/>
                </a:p>
              </p:txBody>
            </p:sp>
            <p:sp>
              <p:nvSpPr>
                <p:cNvPr id="826436" name="Line 68"/>
                <p:cNvSpPr>
                  <a:spLocks noChangeShapeType="1"/>
                </p:cNvSpPr>
                <p:nvPr/>
              </p:nvSpPr>
              <p:spPr bwMode="auto">
                <a:xfrm>
                  <a:off x="4866" y="2223"/>
                  <a:ext cx="16" cy="1"/>
                </a:xfrm>
                <a:prstGeom prst="line">
                  <a:avLst/>
                </a:prstGeom>
                <a:noFill/>
                <a:ln w="12700">
                  <a:solidFill>
                    <a:srgbClr val="041C43"/>
                  </a:solidFill>
                  <a:round/>
                  <a:headEnd/>
                  <a:tailEnd/>
                </a:ln>
              </p:spPr>
              <p:txBody>
                <a:bodyPr/>
                <a:lstStyle/>
                <a:p>
                  <a:endParaRPr lang="en-US"/>
                </a:p>
              </p:txBody>
            </p:sp>
            <p:sp>
              <p:nvSpPr>
                <p:cNvPr id="826437" name="Line 69"/>
                <p:cNvSpPr>
                  <a:spLocks noChangeShapeType="1"/>
                </p:cNvSpPr>
                <p:nvPr/>
              </p:nvSpPr>
              <p:spPr bwMode="auto">
                <a:xfrm>
                  <a:off x="4898" y="2223"/>
                  <a:ext cx="16" cy="1"/>
                </a:xfrm>
                <a:prstGeom prst="line">
                  <a:avLst/>
                </a:prstGeom>
                <a:noFill/>
                <a:ln w="12700">
                  <a:solidFill>
                    <a:srgbClr val="041C43"/>
                  </a:solidFill>
                  <a:round/>
                  <a:headEnd/>
                  <a:tailEnd/>
                </a:ln>
              </p:spPr>
              <p:txBody>
                <a:bodyPr/>
                <a:lstStyle/>
                <a:p>
                  <a:endParaRPr lang="en-US"/>
                </a:p>
              </p:txBody>
            </p:sp>
            <p:sp>
              <p:nvSpPr>
                <p:cNvPr id="826438" name="Line 70"/>
                <p:cNvSpPr>
                  <a:spLocks noChangeShapeType="1"/>
                </p:cNvSpPr>
                <p:nvPr/>
              </p:nvSpPr>
              <p:spPr bwMode="auto">
                <a:xfrm>
                  <a:off x="4930" y="2223"/>
                  <a:ext cx="16" cy="1"/>
                </a:xfrm>
                <a:prstGeom prst="line">
                  <a:avLst/>
                </a:prstGeom>
                <a:noFill/>
                <a:ln w="12700">
                  <a:solidFill>
                    <a:srgbClr val="041C43"/>
                  </a:solidFill>
                  <a:round/>
                  <a:headEnd/>
                  <a:tailEnd/>
                </a:ln>
              </p:spPr>
              <p:txBody>
                <a:bodyPr/>
                <a:lstStyle/>
                <a:p>
                  <a:endParaRPr lang="en-US"/>
                </a:p>
              </p:txBody>
            </p:sp>
            <p:sp>
              <p:nvSpPr>
                <p:cNvPr id="826439" name="Line 71"/>
                <p:cNvSpPr>
                  <a:spLocks noChangeShapeType="1"/>
                </p:cNvSpPr>
                <p:nvPr/>
              </p:nvSpPr>
              <p:spPr bwMode="auto">
                <a:xfrm>
                  <a:off x="4962" y="2223"/>
                  <a:ext cx="16" cy="1"/>
                </a:xfrm>
                <a:prstGeom prst="line">
                  <a:avLst/>
                </a:prstGeom>
                <a:noFill/>
                <a:ln w="12700">
                  <a:solidFill>
                    <a:srgbClr val="041C43"/>
                  </a:solidFill>
                  <a:round/>
                  <a:headEnd/>
                  <a:tailEnd/>
                </a:ln>
              </p:spPr>
              <p:txBody>
                <a:bodyPr/>
                <a:lstStyle/>
                <a:p>
                  <a:endParaRPr lang="en-US"/>
                </a:p>
              </p:txBody>
            </p:sp>
            <p:sp>
              <p:nvSpPr>
                <p:cNvPr id="826440" name="Line 72"/>
                <p:cNvSpPr>
                  <a:spLocks noChangeShapeType="1"/>
                </p:cNvSpPr>
                <p:nvPr/>
              </p:nvSpPr>
              <p:spPr bwMode="auto">
                <a:xfrm>
                  <a:off x="4994" y="2223"/>
                  <a:ext cx="16" cy="1"/>
                </a:xfrm>
                <a:prstGeom prst="line">
                  <a:avLst/>
                </a:prstGeom>
                <a:noFill/>
                <a:ln w="12700">
                  <a:solidFill>
                    <a:srgbClr val="041C43"/>
                  </a:solidFill>
                  <a:round/>
                  <a:headEnd/>
                  <a:tailEnd/>
                </a:ln>
              </p:spPr>
              <p:txBody>
                <a:bodyPr/>
                <a:lstStyle/>
                <a:p>
                  <a:endParaRPr lang="en-US"/>
                </a:p>
              </p:txBody>
            </p:sp>
            <p:sp>
              <p:nvSpPr>
                <p:cNvPr id="826441" name="Line 73"/>
                <p:cNvSpPr>
                  <a:spLocks noChangeShapeType="1"/>
                </p:cNvSpPr>
                <p:nvPr/>
              </p:nvSpPr>
              <p:spPr bwMode="auto">
                <a:xfrm>
                  <a:off x="5026" y="2223"/>
                  <a:ext cx="16" cy="1"/>
                </a:xfrm>
                <a:prstGeom prst="line">
                  <a:avLst/>
                </a:prstGeom>
                <a:noFill/>
                <a:ln w="12700">
                  <a:solidFill>
                    <a:srgbClr val="041C43"/>
                  </a:solidFill>
                  <a:round/>
                  <a:headEnd/>
                  <a:tailEnd/>
                </a:ln>
              </p:spPr>
              <p:txBody>
                <a:bodyPr/>
                <a:lstStyle/>
                <a:p>
                  <a:endParaRPr lang="en-US"/>
                </a:p>
              </p:txBody>
            </p:sp>
            <p:sp>
              <p:nvSpPr>
                <p:cNvPr id="826442" name="Line 74"/>
                <p:cNvSpPr>
                  <a:spLocks noChangeShapeType="1"/>
                </p:cNvSpPr>
                <p:nvPr/>
              </p:nvSpPr>
              <p:spPr bwMode="auto">
                <a:xfrm>
                  <a:off x="5058" y="2223"/>
                  <a:ext cx="16" cy="1"/>
                </a:xfrm>
                <a:prstGeom prst="line">
                  <a:avLst/>
                </a:prstGeom>
                <a:noFill/>
                <a:ln w="12700">
                  <a:solidFill>
                    <a:srgbClr val="041C43"/>
                  </a:solidFill>
                  <a:round/>
                  <a:headEnd/>
                  <a:tailEnd/>
                </a:ln>
              </p:spPr>
              <p:txBody>
                <a:bodyPr/>
                <a:lstStyle/>
                <a:p>
                  <a:endParaRPr lang="en-US"/>
                </a:p>
              </p:txBody>
            </p:sp>
            <p:sp>
              <p:nvSpPr>
                <p:cNvPr id="826443" name="Line 75"/>
                <p:cNvSpPr>
                  <a:spLocks noChangeShapeType="1"/>
                </p:cNvSpPr>
                <p:nvPr/>
              </p:nvSpPr>
              <p:spPr bwMode="auto">
                <a:xfrm>
                  <a:off x="5090" y="2223"/>
                  <a:ext cx="16" cy="1"/>
                </a:xfrm>
                <a:prstGeom prst="line">
                  <a:avLst/>
                </a:prstGeom>
                <a:noFill/>
                <a:ln w="12700">
                  <a:solidFill>
                    <a:srgbClr val="041C43"/>
                  </a:solidFill>
                  <a:round/>
                  <a:headEnd/>
                  <a:tailEnd/>
                </a:ln>
              </p:spPr>
              <p:txBody>
                <a:bodyPr/>
                <a:lstStyle/>
                <a:p>
                  <a:endParaRPr lang="en-US"/>
                </a:p>
              </p:txBody>
            </p:sp>
            <p:sp>
              <p:nvSpPr>
                <p:cNvPr id="826444" name="Line 76"/>
                <p:cNvSpPr>
                  <a:spLocks noChangeShapeType="1"/>
                </p:cNvSpPr>
                <p:nvPr/>
              </p:nvSpPr>
              <p:spPr bwMode="auto">
                <a:xfrm>
                  <a:off x="5122" y="2223"/>
                  <a:ext cx="16" cy="1"/>
                </a:xfrm>
                <a:prstGeom prst="line">
                  <a:avLst/>
                </a:prstGeom>
                <a:noFill/>
                <a:ln w="12700">
                  <a:solidFill>
                    <a:srgbClr val="041C43"/>
                  </a:solidFill>
                  <a:round/>
                  <a:headEnd/>
                  <a:tailEnd/>
                </a:ln>
              </p:spPr>
              <p:txBody>
                <a:bodyPr/>
                <a:lstStyle/>
                <a:p>
                  <a:endParaRPr lang="en-US"/>
                </a:p>
              </p:txBody>
            </p:sp>
            <p:sp>
              <p:nvSpPr>
                <p:cNvPr id="826445" name="Line 77"/>
                <p:cNvSpPr>
                  <a:spLocks noChangeShapeType="1"/>
                </p:cNvSpPr>
                <p:nvPr/>
              </p:nvSpPr>
              <p:spPr bwMode="auto">
                <a:xfrm>
                  <a:off x="5154" y="2223"/>
                  <a:ext cx="16" cy="1"/>
                </a:xfrm>
                <a:prstGeom prst="line">
                  <a:avLst/>
                </a:prstGeom>
                <a:noFill/>
                <a:ln w="12700">
                  <a:solidFill>
                    <a:srgbClr val="041C43"/>
                  </a:solidFill>
                  <a:round/>
                  <a:headEnd/>
                  <a:tailEnd/>
                </a:ln>
              </p:spPr>
              <p:txBody>
                <a:bodyPr/>
                <a:lstStyle/>
                <a:p>
                  <a:endParaRPr lang="en-US"/>
                </a:p>
              </p:txBody>
            </p:sp>
            <p:sp>
              <p:nvSpPr>
                <p:cNvPr id="826446" name="Line 78"/>
                <p:cNvSpPr>
                  <a:spLocks noChangeShapeType="1"/>
                </p:cNvSpPr>
                <p:nvPr/>
              </p:nvSpPr>
              <p:spPr bwMode="auto">
                <a:xfrm>
                  <a:off x="5186" y="2223"/>
                  <a:ext cx="16" cy="1"/>
                </a:xfrm>
                <a:prstGeom prst="line">
                  <a:avLst/>
                </a:prstGeom>
                <a:noFill/>
                <a:ln w="12700">
                  <a:solidFill>
                    <a:srgbClr val="041C43"/>
                  </a:solidFill>
                  <a:round/>
                  <a:headEnd/>
                  <a:tailEnd/>
                </a:ln>
              </p:spPr>
              <p:txBody>
                <a:bodyPr/>
                <a:lstStyle/>
                <a:p>
                  <a:endParaRPr lang="en-US"/>
                </a:p>
              </p:txBody>
            </p:sp>
            <p:sp>
              <p:nvSpPr>
                <p:cNvPr id="826447" name="Line 79"/>
                <p:cNvSpPr>
                  <a:spLocks noChangeShapeType="1"/>
                </p:cNvSpPr>
                <p:nvPr/>
              </p:nvSpPr>
              <p:spPr bwMode="auto">
                <a:xfrm>
                  <a:off x="5218" y="2223"/>
                  <a:ext cx="16" cy="1"/>
                </a:xfrm>
                <a:prstGeom prst="line">
                  <a:avLst/>
                </a:prstGeom>
                <a:noFill/>
                <a:ln w="12700">
                  <a:solidFill>
                    <a:srgbClr val="041C43"/>
                  </a:solidFill>
                  <a:round/>
                  <a:headEnd/>
                  <a:tailEnd/>
                </a:ln>
              </p:spPr>
              <p:txBody>
                <a:bodyPr/>
                <a:lstStyle/>
                <a:p>
                  <a:endParaRPr lang="en-US"/>
                </a:p>
              </p:txBody>
            </p:sp>
            <p:sp>
              <p:nvSpPr>
                <p:cNvPr id="826448" name="Line 80"/>
                <p:cNvSpPr>
                  <a:spLocks noChangeShapeType="1"/>
                </p:cNvSpPr>
                <p:nvPr/>
              </p:nvSpPr>
              <p:spPr bwMode="auto">
                <a:xfrm>
                  <a:off x="5250" y="2223"/>
                  <a:ext cx="16" cy="1"/>
                </a:xfrm>
                <a:prstGeom prst="line">
                  <a:avLst/>
                </a:prstGeom>
                <a:noFill/>
                <a:ln w="12700">
                  <a:solidFill>
                    <a:srgbClr val="041C43"/>
                  </a:solidFill>
                  <a:round/>
                  <a:headEnd/>
                  <a:tailEnd/>
                </a:ln>
              </p:spPr>
              <p:txBody>
                <a:bodyPr/>
                <a:lstStyle/>
                <a:p>
                  <a:endParaRPr lang="en-US"/>
                </a:p>
              </p:txBody>
            </p:sp>
            <p:sp>
              <p:nvSpPr>
                <p:cNvPr id="826449" name="Line 81"/>
                <p:cNvSpPr>
                  <a:spLocks noChangeShapeType="1"/>
                </p:cNvSpPr>
                <p:nvPr/>
              </p:nvSpPr>
              <p:spPr bwMode="auto">
                <a:xfrm>
                  <a:off x="5282" y="2223"/>
                  <a:ext cx="16" cy="1"/>
                </a:xfrm>
                <a:prstGeom prst="line">
                  <a:avLst/>
                </a:prstGeom>
                <a:noFill/>
                <a:ln w="12700">
                  <a:solidFill>
                    <a:srgbClr val="041C43"/>
                  </a:solidFill>
                  <a:round/>
                  <a:headEnd/>
                  <a:tailEnd/>
                </a:ln>
              </p:spPr>
              <p:txBody>
                <a:bodyPr/>
                <a:lstStyle/>
                <a:p>
                  <a:endParaRPr lang="en-US"/>
                </a:p>
              </p:txBody>
            </p:sp>
            <p:sp>
              <p:nvSpPr>
                <p:cNvPr id="826450" name="Line 82"/>
                <p:cNvSpPr>
                  <a:spLocks noChangeShapeType="1"/>
                </p:cNvSpPr>
                <p:nvPr/>
              </p:nvSpPr>
              <p:spPr bwMode="auto">
                <a:xfrm>
                  <a:off x="5314" y="2223"/>
                  <a:ext cx="16" cy="1"/>
                </a:xfrm>
                <a:prstGeom prst="line">
                  <a:avLst/>
                </a:prstGeom>
                <a:noFill/>
                <a:ln w="12700">
                  <a:solidFill>
                    <a:srgbClr val="041C43"/>
                  </a:solidFill>
                  <a:round/>
                  <a:headEnd/>
                  <a:tailEnd/>
                </a:ln>
              </p:spPr>
              <p:txBody>
                <a:bodyPr/>
                <a:lstStyle/>
                <a:p>
                  <a:endParaRPr lang="en-US"/>
                </a:p>
              </p:txBody>
            </p:sp>
            <p:sp>
              <p:nvSpPr>
                <p:cNvPr id="826451" name="Line 83"/>
                <p:cNvSpPr>
                  <a:spLocks noChangeShapeType="1"/>
                </p:cNvSpPr>
                <p:nvPr/>
              </p:nvSpPr>
              <p:spPr bwMode="auto">
                <a:xfrm>
                  <a:off x="5346" y="2223"/>
                  <a:ext cx="16" cy="1"/>
                </a:xfrm>
                <a:prstGeom prst="line">
                  <a:avLst/>
                </a:prstGeom>
                <a:noFill/>
                <a:ln w="12700">
                  <a:solidFill>
                    <a:srgbClr val="041C43"/>
                  </a:solidFill>
                  <a:round/>
                  <a:headEnd/>
                  <a:tailEnd/>
                </a:ln>
              </p:spPr>
              <p:txBody>
                <a:bodyPr/>
                <a:lstStyle/>
                <a:p>
                  <a:endParaRPr lang="en-US"/>
                </a:p>
              </p:txBody>
            </p:sp>
            <p:sp>
              <p:nvSpPr>
                <p:cNvPr id="826452" name="Line 84"/>
                <p:cNvSpPr>
                  <a:spLocks noChangeShapeType="1"/>
                </p:cNvSpPr>
                <p:nvPr/>
              </p:nvSpPr>
              <p:spPr bwMode="auto">
                <a:xfrm>
                  <a:off x="5378" y="2223"/>
                  <a:ext cx="16" cy="1"/>
                </a:xfrm>
                <a:prstGeom prst="line">
                  <a:avLst/>
                </a:prstGeom>
                <a:noFill/>
                <a:ln w="12700">
                  <a:solidFill>
                    <a:srgbClr val="041C43"/>
                  </a:solidFill>
                  <a:round/>
                  <a:headEnd/>
                  <a:tailEnd/>
                </a:ln>
              </p:spPr>
              <p:txBody>
                <a:bodyPr/>
                <a:lstStyle/>
                <a:p>
                  <a:endParaRPr lang="en-US"/>
                </a:p>
              </p:txBody>
            </p:sp>
            <p:sp>
              <p:nvSpPr>
                <p:cNvPr id="826453" name="Line 85"/>
                <p:cNvSpPr>
                  <a:spLocks noChangeShapeType="1"/>
                </p:cNvSpPr>
                <p:nvPr/>
              </p:nvSpPr>
              <p:spPr bwMode="auto">
                <a:xfrm>
                  <a:off x="5410" y="2223"/>
                  <a:ext cx="16" cy="1"/>
                </a:xfrm>
                <a:prstGeom prst="line">
                  <a:avLst/>
                </a:prstGeom>
                <a:noFill/>
                <a:ln w="12700">
                  <a:solidFill>
                    <a:srgbClr val="041C43"/>
                  </a:solidFill>
                  <a:round/>
                  <a:headEnd/>
                  <a:tailEnd/>
                </a:ln>
              </p:spPr>
              <p:txBody>
                <a:bodyPr/>
                <a:lstStyle/>
                <a:p>
                  <a:endParaRPr lang="en-US"/>
                </a:p>
              </p:txBody>
            </p:sp>
            <p:sp>
              <p:nvSpPr>
                <p:cNvPr id="826454" name="Line 86"/>
                <p:cNvSpPr>
                  <a:spLocks noChangeShapeType="1"/>
                </p:cNvSpPr>
                <p:nvPr/>
              </p:nvSpPr>
              <p:spPr bwMode="auto">
                <a:xfrm>
                  <a:off x="5442" y="2223"/>
                  <a:ext cx="16" cy="1"/>
                </a:xfrm>
                <a:prstGeom prst="line">
                  <a:avLst/>
                </a:prstGeom>
                <a:noFill/>
                <a:ln w="12700">
                  <a:solidFill>
                    <a:srgbClr val="041C43"/>
                  </a:solidFill>
                  <a:round/>
                  <a:headEnd/>
                  <a:tailEnd/>
                </a:ln>
              </p:spPr>
              <p:txBody>
                <a:bodyPr/>
                <a:lstStyle/>
                <a:p>
                  <a:endParaRPr lang="en-US"/>
                </a:p>
              </p:txBody>
            </p:sp>
            <p:sp>
              <p:nvSpPr>
                <p:cNvPr id="826455" name="Line 87"/>
                <p:cNvSpPr>
                  <a:spLocks noChangeShapeType="1"/>
                </p:cNvSpPr>
                <p:nvPr/>
              </p:nvSpPr>
              <p:spPr bwMode="auto">
                <a:xfrm>
                  <a:off x="5474" y="2223"/>
                  <a:ext cx="16" cy="1"/>
                </a:xfrm>
                <a:prstGeom prst="line">
                  <a:avLst/>
                </a:prstGeom>
                <a:noFill/>
                <a:ln w="12700">
                  <a:solidFill>
                    <a:srgbClr val="041C43"/>
                  </a:solidFill>
                  <a:round/>
                  <a:headEnd/>
                  <a:tailEnd/>
                </a:ln>
              </p:spPr>
              <p:txBody>
                <a:bodyPr/>
                <a:lstStyle/>
                <a:p>
                  <a:endParaRPr lang="en-US"/>
                </a:p>
              </p:txBody>
            </p:sp>
            <p:sp>
              <p:nvSpPr>
                <p:cNvPr id="826456" name="Line 88"/>
                <p:cNvSpPr>
                  <a:spLocks noChangeShapeType="1"/>
                </p:cNvSpPr>
                <p:nvPr/>
              </p:nvSpPr>
              <p:spPr bwMode="auto">
                <a:xfrm>
                  <a:off x="5506" y="2223"/>
                  <a:ext cx="16" cy="1"/>
                </a:xfrm>
                <a:prstGeom prst="line">
                  <a:avLst/>
                </a:prstGeom>
                <a:noFill/>
                <a:ln w="12700">
                  <a:solidFill>
                    <a:srgbClr val="041C43"/>
                  </a:solidFill>
                  <a:round/>
                  <a:headEnd/>
                  <a:tailEnd/>
                </a:ln>
              </p:spPr>
              <p:txBody>
                <a:bodyPr/>
                <a:lstStyle/>
                <a:p>
                  <a:endParaRPr lang="en-US"/>
                </a:p>
              </p:txBody>
            </p:sp>
            <p:sp>
              <p:nvSpPr>
                <p:cNvPr id="826457" name="Line 89"/>
                <p:cNvSpPr>
                  <a:spLocks noChangeShapeType="1"/>
                </p:cNvSpPr>
                <p:nvPr/>
              </p:nvSpPr>
              <p:spPr bwMode="auto">
                <a:xfrm>
                  <a:off x="5538" y="2223"/>
                  <a:ext cx="16" cy="1"/>
                </a:xfrm>
                <a:prstGeom prst="line">
                  <a:avLst/>
                </a:prstGeom>
                <a:noFill/>
                <a:ln w="12700">
                  <a:solidFill>
                    <a:srgbClr val="041C43"/>
                  </a:solidFill>
                  <a:round/>
                  <a:headEnd/>
                  <a:tailEnd/>
                </a:ln>
              </p:spPr>
              <p:txBody>
                <a:bodyPr/>
                <a:lstStyle/>
                <a:p>
                  <a:endParaRPr lang="en-US"/>
                </a:p>
              </p:txBody>
            </p:sp>
            <p:sp>
              <p:nvSpPr>
                <p:cNvPr id="826458" name="Line 90"/>
                <p:cNvSpPr>
                  <a:spLocks noChangeShapeType="1"/>
                </p:cNvSpPr>
                <p:nvPr/>
              </p:nvSpPr>
              <p:spPr bwMode="auto">
                <a:xfrm>
                  <a:off x="5570" y="2223"/>
                  <a:ext cx="16" cy="1"/>
                </a:xfrm>
                <a:prstGeom prst="line">
                  <a:avLst/>
                </a:prstGeom>
                <a:noFill/>
                <a:ln w="12700">
                  <a:solidFill>
                    <a:srgbClr val="041C43"/>
                  </a:solidFill>
                  <a:round/>
                  <a:headEnd/>
                  <a:tailEnd/>
                </a:ln>
              </p:spPr>
              <p:txBody>
                <a:bodyPr/>
                <a:lstStyle/>
                <a:p>
                  <a:endParaRPr lang="en-US"/>
                </a:p>
              </p:txBody>
            </p:sp>
            <p:sp>
              <p:nvSpPr>
                <p:cNvPr id="826459" name="Line 91"/>
                <p:cNvSpPr>
                  <a:spLocks noChangeShapeType="1"/>
                </p:cNvSpPr>
                <p:nvPr/>
              </p:nvSpPr>
              <p:spPr bwMode="auto">
                <a:xfrm>
                  <a:off x="5602" y="2223"/>
                  <a:ext cx="16" cy="1"/>
                </a:xfrm>
                <a:prstGeom prst="line">
                  <a:avLst/>
                </a:prstGeom>
                <a:noFill/>
                <a:ln w="12700">
                  <a:solidFill>
                    <a:srgbClr val="041C43"/>
                  </a:solidFill>
                  <a:round/>
                  <a:headEnd/>
                  <a:tailEnd/>
                </a:ln>
              </p:spPr>
              <p:txBody>
                <a:bodyPr/>
                <a:lstStyle/>
                <a:p>
                  <a:endParaRPr lang="en-US"/>
                </a:p>
              </p:txBody>
            </p:sp>
            <p:sp>
              <p:nvSpPr>
                <p:cNvPr id="826460" name="Line 92"/>
                <p:cNvSpPr>
                  <a:spLocks noChangeShapeType="1"/>
                </p:cNvSpPr>
                <p:nvPr/>
              </p:nvSpPr>
              <p:spPr bwMode="auto">
                <a:xfrm>
                  <a:off x="2626" y="2225"/>
                  <a:ext cx="16" cy="1"/>
                </a:xfrm>
                <a:prstGeom prst="line">
                  <a:avLst/>
                </a:prstGeom>
                <a:noFill/>
                <a:ln w="12700">
                  <a:solidFill>
                    <a:srgbClr val="041C43"/>
                  </a:solidFill>
                  <a:round/>
                  <a:headEnd/>
                  <a:tailEnd/>
                </a:ln>
              </p:spPr>
              <p:txBody>
                <a:bodyPr/>
                <a:lstStyle/>
                <a:p>
                  <a:endParaRPr lang="en-US"/>
                </a:p>
              </p:txBody>
            </p:sp>
            <p:sp>
              <p:nvSpPr>
                <p:cNvPr id="826461" name="Line 93"/>
                <p:cNvSpPr>
                  <a:spLocks noChangeShapeType="1"/>
                </p:cNvSpPr>
                <p:nvPr/>
              </p:nvSpPr>
              <p:spPr bwMode="auto">
                <a:xfrm>
                  <a:off x="2658" y="2225"/>
                  <a:ext cx="16" cy="1"/>
                </a:xfrm>
                <a:prstGeom prst="line">
                  <a:avLst/>
                </a:prstGeom>
                <a:noFill/>
                <a:ln w="12700">
                  <a:solidFill>
                    <a:srgbClr val="041C43"/>
                  </a:solidFill>
                  <a:round/>
                  <a:headEnd/>
                  <a:tailEnd/>
                </a:ln>
              </p:spPr>
              <p:txBody>
                <a:bodyPr/>
                <a:lstStyle/>
                <a:p>
                  <a:endParaRPr lang="en-US"/>
                </a:p>
              </p:txBody>
            </p:sp>
            <p:sp>
              <p:nvSpPr>
                <p:cNvPr id="826462" name="Line 94"/>
                <p:cNvSpPr>
                  <a:spLocks noChangeShapeType="1"/>
                </p:cNvSpPr>
                <p:nvPr/>
              </p:nvSpPr>
              <p:spPr bwMode="auto">
                <a:xfrm>
                  <a:off x="2690" y="2225"/>
                  <a:ext cx="16" cy="1"/>
                </a:xfrm>
                <a:prstGeom prst="line">
                  <a:avLst/>
                </a:prstGeom>
                <a:noFill/>
                <a:ln w="12700">
                  <a:solidFill>
                    <a:srgbClr val="041C43"/>
                  </a:solidFill>
                  <a:round/>
                  <a:headEnd/>
                  <a:tailEnd/>
                </a:ln>
              </p:spPr>
              <p:txBody>
                <a:bodyPr/>
                <a:lstStyle/>
                <a:p>
                  <a:endParaRPr lang="en-US"/>
                </a:p>
              </p:txBody>
            </p:sp>
            <p:sp>
              <p:nvSpPr>
                <p:cNvPr id="826463" name="Line 95"/>
                <p:cNvSpPr>
                  <a:spLocks noChangeShapeType="1"/>
                </p:cNvSpPr>
                <p:nvPr/>
              </p:nvSpPr>
              <p:spPr bwMode="auto">
                <a:xfrm>
                  <a:off x="2722" y="2225"/>
                  <a:ext cx="16" cy="1"/>
                </a:xfrm>
                <a:prstGeom prst="line">
                  <a:avLst/>
                </a:prstGeom>
                <a:noFill/>
                <a:ln w="12700">
                  <a:solidFill>
                    <a:srgbClr val="041C43"/>
                  </a:solidFill>
                  <a:round/>
                  <a:headEnd/>
                  <a:tailEnd/>
                </a:ln>
              </p:spPr>
              <p:txBody>
                <a:bodyPr/>
                <a:lstStyle/>
                <a:p>
                  <a:endParaRPr lang="en-US"/>
                </a:p>
              </p:txBody>
            </p:sp>
            <p:sp>
              <p:nvSpPr>
                <p:cNvPr id="826464" name="Line 96"/>
                <p:cNvSpPr>
                  <a:spLocks noChangeShapeType="1"/>
                </p:cNvSpPr>
                <p:nvPr/>
              </p:nvSpPr>
              <p:spPr bwMode="auto">
                <a:xfrm>
                  <a:off x="2754" y="2225"/>
                  <a:ext cx="16" cy="1"/>
                </a:xfrm>
                <a:prstGeom prst="line">
                  <a:avLst/>
                </a:prstGeom>
                <a:noFill/>
                <a:ln w="12700">
                  <a:solidFill>
                    <a:srgbClr val="041C43"/>
                  </a:solidFill>
                  <a:round/>
                  <a:headEnd/>
                  <a:tailEnd/>
                </a:ln>
              </p:spPr>
              <p:txBody>
                <a:bodyPr/>
                <a:lstStyle/>
                <a:p>
                  <a:endParaRPr lang="en-US"/>
                </a:p>
              </p:txBody>
            </p:sp>
            <p:sp>
              <p:nvSpPr>
                <p:cNvPr id="826465" name="Line 97"/>
                <p:cNvSpPr>
                  <a:spLocks noChangeShapeType="1"/>
                </p:cNvSpPr>
                <p:nvPr/>
              </p:nvSpPr>
              <p:spPr bwMode="auto">
                <a:xfrm>
                  <a:off x="2786" y="2225"/>
                  <a:ext cx="16" cy="1"/>
                </a:xfrm>
                <a:prstGeom prst="line">
                  <a:avLst/>
                </a:prstGeom>
                <a:noFill/>
                <a:ln w="12700">
                  <a:solidFill>
                    <a:srgbClr val="041C43"/>
                  </a:solidFill>
                  <a:round/>
                  <a:headEnd/>
                  <a:tailEnd/>
                </a:ln>
              </p:spPr>
              <p:txBody>
                <a:bodyPr/>
                <a:lstStyle/>
                <a:p>
                  <a:endParaRPr lang="en-US"/>
                </a:p>
              </p:txBody>
            </p:sp>
            <p:sp>
              <p:nvSpPr>
                <p:cNvPr id="826466" name="Line 98"/>
                <p:cNvSpPr>
                  <a:spLocks noChangeShapeType="1"/>
                </p:cNvSpPr>
                <p:nvPr/>
              </p:nvSpPr>
              <p:spPr bwMode="auto">
                <a:xfrm>
                  <a:off x="2818" y="2225"/>
                  <a:ext cx="16" cy="1"/>
                </a:xfrm>
                <a:prstGeom prst="line">
                  <a:avLst/>
                </a:prstGeom>
                <a:noFill/>
                <a:ln w="12700">
                  <a:solidFill>
                    <a:srgbClr val="041C43"/>
                  </a:solidFill>
                  <a:round/>
                  <a:headEnd/>
                  <a:tailEnd/>
                </a:ln>
              </p:spPr>
              <p:txBody>
                <a:bodyPr/>
                <a:lstStyle/>
                <a:p>
                  <a:endParaRPr lang="en-US"/>
                </a:p>
              </p:txBody>
            </p:sp>
            <p:sp>
              <p:nvSpPr>
                <p:cNvPr id="826467" name="Line 99"/>
                <p:cNvSpPr>
                  <a:spLocks noChangeShapeType="1"/>
                </p:cNvSpPr>
                <p:nvPr/>
              </p:nvSpPr>
              <p:spPr bwMode="auto">
                <a:xfrm>
                  <a:off x="2850" y="2225"/>
                  <a:ext cx="16" cy="1"/>
                </a:xfrm>
                <a:prstGeom prst="line">
                  <a:avLst/>
                </a:prstGeom>
                <a:noFill/>
                <a:ln w="12700">
                  <a:solidFill>
                    <a:srgbClr val="041C43"/>
                  </a:solidFill>
                  <a:round/>
                  <a:headEnd/>
                  <a:tailEnd/>
                </a:ln>
              </p:spPr>
              <p:txBody>
                <a:bodyPr/>
                <a:lstStyle/>
                <a:p>
                  <a:endParaRPr lang="en-US"/>
                </a:p>
              </p:txBody>
            </p:sp>
            <p:sp>
              <p:nvSpPr>
                <p:cNvPr id="826468" name="Line 100"/>
                <p:cNvSpPr>
                  <a:spLocks noChangeShapeType="1"/>
                </p:cNvSpPr>
                <p:nvPr/>
              </p:nvSpPr>
              <p:spPr bwMode="auto">
                <a:xfrm>
                  <a:off x="2882" y="2225"/>
                  <a:ext cx="16" cy="1"/>
                </a:xfrm>
                <a:prstGeom prst="line">
                  <a:avLst/>
                </a:prstGeom>
                <a:noFill/>
                <a:ln w="12700">
                  <a:solidFill>
                    <a:srgbClr val="041C43"/>
                  </a:solidFill>
                  <a:round/>
                  <a:headEnd/>
                  <a:tailEnd/>
                </a:ln>
              </p:spPr>
              <p:txBody>
                <a:bodyPr/>
                <a:lstStyle/>
                <a:p>
                  <a:endParaRPr lang="en-US"/>
                </a:p>
              </p:txBody>
            </p:sp>
            <p:sp>
              <p:nvSpPr>
                <p:cNvPr id="826469" name="Line 101"/>
                <p:cNvSpPr>
                  <a:spLocks noChangeShapeType="1"/>
                </p:cNvSpPr>
                <p:nvPr/>
              </p:nvSpPr>
              <p:spPr bwMode="auto">
                <a:xfrm>
                  <a:off x="2914" y="2225"/>
                  <a:ext cx="16" cy="1"/>
                </a:xfrm>
                <a:prstGeom prst="line">
                  <a:avLst/>
                </a:prstGeom>
                <a:noFill/>
                <a:ln w="12700">
                  <a:solidFill>
                    <a:srgbClr val="041C43"/>
                  </a:solidFill>
                  <a:round/>
                  <a:headEnd/>
                  <a:tailEnd/>
                </a:ln>
              </p:spPr>
              <p:txBody>
                <a:bodyPr/>
                <a:lstStyle/>
                <a:p>
                  <a:endParaRPr lang="en-US"/>
                </a:p>
              </p:txBody>
            </p:sp>
            <p:sp>
              <p:nvSpPr>
                <p:cNvPr id="826470" name="Line 102"/>
                <p:cNvSpPr>
                  <a:spLocks noChangeShapeType="1"/>
                </p:cNvSpPr>
                <p:nvPr/>
              </p:nvSpPr>
              <p:spPr bwMode="auto">
                <a:xfrm>
                  <a:off x="2946" y="2225"/>
                  <a:ext cx="16" cy="1"/>
                </a:xfrm>
                <a:prstGeom prst="line">
                  <a:avLst/>
                </a:prstGeom>
                <a:noFill/>
                <a:ln w="12700">
                  <a:solidFill>
                    <a:srgbClr val="041C43"/>
                  </a:solidFill>
                  <a:round/>
                  <a:headEnd/>
                  <a:tailEnd/>
                </a:ln>
              </p:spPr>
              <p:txBody>
                <a:bodyPr/>
                <a:lstStyle/>
                <a:p>
                  <a:endParaRPr lang="en-US"/>
                </a:p>
              </p:txBody>
            </p:sp>
            <p:sp>
              <p:nvSpPr>
                <p:cNvPr id="826471" name="Line 103"/>
                <p:cNvSpPr>
                  <a:spLocks noChangeShapeType="1"/>
                </p:cNvSpPr>
                <p:nvPr/>
              </p:nvSpPr>
              <p:spPr bwMode="auto">
                <a:xfrm>
                  <a:off x="2978" y="2225"/>
                  <a:ext cx="16" cy="1"/>
                </a:xfrm>
                <a:prstGeom prst="line">
                  <a:avLst/>
                </a:prstGeom>
                <a:noFill/>
                <a:ln w="12700">
                  <a:solidFill>
                    <a:srgbClr val="041C43"/>
                  </a:solidFill>
                  <a:round/>
                  <a:headEnd/>
                  <a:tailEnd/>
                </a:ln>
              </p:spPr>
              <p:txBody>
                <a:bodyPr/>
                <a:lstStyle/>
                <a:p>
                  <a:endParaRPr lang="en-US"/>
                </a:p>
              </p:txBody>
            </p:sp>
            <p:sp>
              <p:nvSpPr>
                <p:cNvPr id="826472" name="Line 104"/>
                <p:cNvSpPr>
                  <a:spLocks noChangeShapeType="1"/>
                </p:cNvSpPr>
                <p:nvPr/>
              </p:nvSpPr>
              <p:spPr bwMode="auto">
                <a:xfrm>
                  <a:off x="3010" y="2225"/>
                  <a:ext cx="16" cy="1"/>
                </a:xfrm>
                <a:prstGeom prst="line">
                  <a:avLst/>
                </a:prstGeom>
                <a:noFill/>
                <a:ln w="12700">
                  <a:solidFill>
                    <a:srgbClr val="041C43"/>
                  </a:solidFill>
                  <a:round/>
                  <a:headEnd/>
                  <a:tailEnd/>
                </a:ln>
              </p:spPr>
              <p:txBody>
                <a:bodyPr/>
                <a:lstStyle/>
                <a:p>
                  <a:endParaRPr lang="en-US"/>
                </a:p>
              </p:txBody>
            </p:sp>
            <p:sp>
              <p:nvSpPr>
                <p:cNvPr id="826473" name="Line 105"/>
                <p:cNvSpPr>
                  <a:spLocks noChangeShapeType="1"/>
                </p:cNvSpPr>
                <p:nvPr/>
              </p:nvSpPr>
              <p:spPr bwMode="auto">
                <a:xfrm>
                  <a:off x="3042" y="2225"/>
                  <a:ext cx="16" cy="1"/>
                </a:xfrm>
                <a:prstGeom prst="line">
                  <a:avLst/>
                </a:prstGeom>
                <a:noFill/>
                <a:ln w="12700">
                  <a:solidFill>
                    <a:srgbClr val="041C43"/>
                  </a:solidFill>
                  <a:round/>
                  <a:headEnd/>
                  <a:tailEnd/>
                </a:ln>
              </p:spPr>
              <p:txBody>
                <a:bodyPr/>
                <a:lstStyle/>
                <a:p>
                  <a:endParaRPr lang="en-US"/>
                </a:p>
              </p:txBody>
            </p:sp>
          </p:grpSp>
        </p:grpSp>
        <p:grpSp>
          <p:nvGrpSpPr>
            <p:cNvPr id="6" name="Group 106"/>
            <p:cNvGrpSpPr>
              <a:grpSpLocks/>
            </p:cNvGrpSpPr>
            <p:nvPr/>
          </p:nvGrpSpPr>
          <p:grpSpPr bwMode="auto">
            <a:xfrm>
              <a:off x="2512" y="881"/>
              <a:ext cx="1172" cy="1382"/>
              <a:chOff x="2500" y="893"/>
              <a:chExt cx="1172" cy="1382"/>
            </a:xfrm>
          </p:grpSpPr>
          <p:grpSp>
            <p:nvGrpSpPr>
              <p:cNvPr id="7" name="Group 107"/>
              <p:cNvGrpSpPr>
                <a:grpSpLocks/>
              </p:cNvGrpSpPr>
              <p:nvPr/>
            </p:nvGrpSpPr>
            <p:grpSpPr bwMode="auto">
              <a:xfrm>
                <a:off x="2500" y="893"/>
                <a:ext cx="1172" cy="1382"/>
                <a:chOff x="2500" y="893"/>
                <a:chExt cx="1172" cy="1382"/>
              </a:xfrm>
            </p:grpSpPr>
            <p:grpSp>
              <p:nvGrpSpPr>
                <p:cNvPr id="8" name="Group 108"/>
                <p:cNvGrpSpPr>
                  <a:grpSpLocks/>
                </p:cNvGrpSpPr>
                <p:nvPr/>
              </p:nvGrpSpPr>
              <p:grpSpPr bwMode="auto">
                <a:xfrm>
                  <a:off x="2500" y="893"/>
                  <a:ext cx="1172" cy="1382"/>
                  <a:chOff x="2500" y="893"/>
                  <a:chExt cx="1172" cy="1382"/>
                </a:xfrm>
              </p:grpSpPr>
              <p:sp>
                <p:nvSpPr>
                  <p:cNvPr id="826477" name="Freeform 109"/>
                  <p:cNvSpPr>
                    <a:spLocks/>
                  </p:cNvSpPr>
                  <p:nvPr/>
                </p:nvSpPr>
                <p:spPr bwMode="auto">
                  <a:xfrm>
                    <a:off x="3302" y="1245"/>
                    <a:ext cx="58" cy="56"/>
                  </a:xfrm>
                  <a:custGeom>
                    <a:avLst/>
                    <a:gdLst/>
                    <a:ahLst/>
                    <a:cxnLst>
                      <a:cxn ang="0">
                        <a:pos x="58" y="28"/>
                      </a:cxn>
                      <a:cxn ang="0">
                        <a:pos x="56" y="40"/>
                      </a:cxn>
                      <a:cxn ang="0">
                        <a:pos x="50" y="48"/>
                      </a:cxn>
                      <a:cxn ang="0">
                        <a:pos x="40" y="54"/>
                      </a:cxn>
                      <a:cxn ang="0">
                        <a:pos x="30" y="56"/>
                      </a:cxn>
                      <a:cxn ang="0">
                        <a:pos x="18" y="54"/>
                      </a:cxn>
                      <a:cxn ang="0">
                        <a:pos x="10" y="48"/>
                      </a:cxn>
                      <a:cxn ang="0">
                        <a:pos x="4" y="40"/>
                      </a:cxn>
                      <a:cxn ang="0">
                        <a:pos x="0" y="28"/>
                      </a:cxn>
                      <a:cxn ang="0">
                        <a:pos x="4" y="18"/>
                      </a:cxn>
                      <a:cxn ang="0">
                        <a:pos x="10" y="8"/>
                      </a:cxn>
                      <a:cxn ang="0">
                        <a:pos x="18" y="2"/>
                      </a:cxn>
                      <a:cxn ang="0">
                        <a:pos x="30" y="0"/>
                      </a:cxn>
                      <a:cxn ang="0">
                        <a:pos x="40" y="2"/>
                      </a:cxn>
                      <a:cxn ang="0">
                        <a:pos x="50" y="8"/>
                      </a:cxn>
                      <a:cxn ang="0">
                        <a:pos x="56" y="18"/>
                      </a:cxn>
                      <a:cxn ang="0">
                        <a:pos x="56" y="28"/>
                      </a:cxn>
                      <a:cxn ang="0">
                        <a:pos x="58" y="28"/>
                      </a:cxn>
                    </a:cxnLst>
                    <a:rect l="0" t="0" r="r" b="b"/>
                    <a:pathLst>
                      <a:path w="58" h="56">
                        <a:moveTo>
                          <a:pt x="58" y="28"/>
                        </a:moveTo>
                        <a:lnTo>
                          <a:pt x="56" y="40"/>
                        </a:lnTo>
                        <a:lnTo>
                          <a:pt x="50" y="48"/>
                        </a:lnTo>
                        <a:lnTo>
                          <a:pt x="40" y="54"/>
                        </a:lnTo>
                        <a:lnTo>
                          <a:pt x="30" y="56"/>
                        </a:lnTo>
                        <a:lnTo>
                          <a:pt x="18" y="54"/>
                        </a:lnTo>
                        <a:lnTo>
                          <a:pt x="10" y="48"/>
                        </a:lnTo>
                        <a:lnTo>
                          <a:pt x="4" y="40"/>
                        </a:lnTo>
                        <a:lnTo>
                          <a:pt x="0" y="28"/>
                        </a:lnTo>
                        <a:lnTo>
                          <a:pt x="4" y="18"/>
                        </a:lnTo>
                        <a:lnTo>
                          <a:pt x="10" y="8"/>
                        </a:lnTo>
                        <a:lnTo>
                          <a:pt x="18" y="2"/>
                        </a:lnTo>
                        <a:lnTo>
                          <a:pt x="30" y="0"/>
                        </a:lnTo>
                        <a:lnTo>
                          <a:pt x="40" y="2"/>
                        </a:lnTo>
                        <a:lnTo>
                          <a:pt x="50" y="8"/>
                        </a:lnTo>
                        <a:lnTo>
                          <a:pt x="56" y="18"/>
                        </a:lnTo>
                        <a:lnTo>
                          <a:pt x="56" y="28"/>
                        </a:lnTo>
                        <a:lnTo>
                          <a:pt x="58" y="28"/>
                        </a:lnTo>
                        <a:close/>
                      </a:path>
                    </a:pathLst>
                  </a:custGeom>
                  <a:solidFill>
                    <a:srgbClr val="FF0000"/>
                  </a:solidFill>
                  <a:ln w="9525">
                    <a:noFill/>
                    <a:round/>
                    <a:headEnd/>
                    <a:tailEnd/>
                  </a:ln>
                </p:spPr>
                <p:txBody>
                  <a:bodyPr/>
                  <a:lstStyle/>
                  <a:p>
                    <a:endParaRPr lang="en-US"/>
                  </a:p>
                </p:txBody>
              </p:sp>
              <p:sp>
                <p:nvSpPr>
                  <p:cNvPr id="826478" name="Freeform 110"/>
                  <p:cNvSpPr>
                    <a:spLocks/>
                  </p:cNvSpPr>
                  <p:nvPr/>
                </p:nvSpPr>
                <p:spPr bwMode="auto">
                  <a:xfrm>
                    <a:off x="3144" y="893"/>
                    <a:ext cx="56" cy="56"/>
                  </a:xfrm>
                  <a:custGeom>
                    <a:avLst/>
                    <a:gdLst/>
                    <a:ahLst/>
                    <a:cxnLst>
                      <a:cxn ang="0">
                        <a:pos x="56" y="28"/>
                      </a:cxn>
                      <a:cxn ang="0">
                        <a:pos x="54" y="38"/>
                      </a:cxn>
                      <a:cxn ang="0">
                        <a:pos x="48" y="48"/>
                      </a:cxn>
                      <a:cxn ang="0">
                        <a:pos x="38" y="54"/>
                      </a:cxn>
                      <a:cxn ang="0">
                        <a:pos x="28" y="56"/>
                      </a:cxn>
                      <a:cxn ang="0">
                        <a:pos x="16" y="54"/>
                      </a:cxn>
                      <a:cxn ang="0">
                        <a:pos x="8" y="48"/>
                      </a:cxn>
                      <a:cxn ang="0">
                        <a:pos x="2" y="38"/>
                      </a:cxn>
                      <a:cxn ang="0">
                        <a:pos x="0" y="28"/>
                      </a:cxn>
                      <a:cxn ang="0">
                        <a:pos x="2" y="16"/>
                      </a:cxn>
                      <a:cxn ang="0">
                        <a:pos x="8" y="8"/>
                      </a:cxn>
                      <a:cxn ang="0">
                        <a:pos x="16" y="2"/>
                      </a:cxn>
                      <a:cxn ang="0">
                        <a:pos x="28" y="0"/>
                      </a:cxn>
                      <a:cxn ang="0">
                        <a:pos x="38" y="2"/>
                      </a:cxn>
                      <a:cxn ang="0">
                        <a:pos x="48" y="8"/>
                      </a:cxn>
                      <a:cxn ang="0">
                        <a:pos x="54" y="16"/>
                      </a:cxn>
                      <a:cxn ang="0">
                        <a:pos x="54" y="28"/>
                      </a:cxn>
                      <a:cxn ang="0">
                        <a:pos x="56" y="28"/>
                      </a:cxn>
                    </a:cxnLst>
                    <a:rect l="0" t="0" r="r" b="b"/>
                    <a:pathLst>
                      <a:path w="56" h="56">
                        <a:moveTo>
                          <a:pt x="56" y="28"/>
                        </a:moveTo>
                        <a:lnTo>
                          <a:pt x="54" y="38"/>
                        </a:lnTo>
                        <a:lnTo>
                          <a:pt x="48" y="48"/>
                        </a:lnTo>
                        <a:lnTo>
                          <a:pt x="38" y="54"/>
                        </a:lnTo>
                        <a:lnTo>
                          <a:pt x="28" y="56"/>
                        </a:lnTo>
                        <a:lnTo>
                          <a:pt x="16" y="54"/>
                        </a:lnTo>
                        <a:lnTo>
                          <a:pt x="8" y="48"/>
                        </a:lnTo>
                        <a:lnTo>
                          <a:pt x="2" y="38"/>
                        </a:lnTo>
                        <a:lnTo>
                          <a:pt x="0" y="28"/>
                        </a:lnTo>
                        <a:lnTo>
                          <a:pt x="2" y="16"/>
                        </a:lnTo>
                        <a:lnTo>
                          <a:pt x="8" y="8"/>
                        </a:lnTo>
                        <a:lnTo>
                          <a:pt x="16" y="2"/>
                        </a:lnTo>
                        <a:lnTo>
                          <a:pt x="28" y="0"/>
                        </a:lnTo>
                        <a:lnTo>
                          <a:pt x="38" y="2"/>
                        </a:lnTo>
                        <a:lnTo>
                          <a:pt x="48" y="8"/>
                        </a:lnTo>
                        <a:lnTo>
                          <a:pt x="54" y="16"/>
                        </a:lnTo>
                        <a:lnTo>
                          <a:pt x="54" y="28"/>
                        </a:lnTo>
                        <a:lnTo>
                          <a:pt x="56" y="28"/>
                        </a:lnTo>
                        <a:close/>
                      </a:path>
                    </a:pathLst>
                  </a:custGeom>
                  <a:solidFill>
                    <a:srgbClr val="FF0000"/>
                  </a:solidFill>
                  <a:ln w="9525">
                    <a:noFill/>
                    <a:round/>
                    <a:headEnd/>
                    <a:tailEnd/>
                  </a:ln>
                </p:spPr>
                <p:txBody>
                  <a:bodyPr/>
                  <a:lstStyle/>
                  <a:p>
                    <a:endParaRPr lang="en-US"/>
                  </a:p>
                </p:txBody>
              </p:sp>
              <p:sp>
                <p:nvSpPr>
                  <p:cNvPr id="826479" name="Freeform 111"/>
                  <p:cNvSpPr>
                    <a:spLocks/>
                  </p:cNvSpPr>
                  <p:nvPr/>
                </p:nvSpPr>
                <p:spPr bwMode="auto">
                  <a:xfrm>
                    <a:off x="3380" y="1641"/>
                    <a:ext cx="56" cy="56"/>
                  </a:xfrm>
                  <a:custGeom>
                    <a:avLst/>
                    <a:gdLst/>
                    <a:ahLst/>
                    <a:cxnLst>
                      <a:cxn ang="0">
                        <a:pos x="56" y="28"/>
                      </a:cxn>
                      <a:cxn ang="0">
                        <a:pos x="54" y="38"/>
                      </a:cxn>
                      <a:cxn ang="0">
                        <a:pos x="48" y="48"/>
                      </a:cxn>
                      <a:cxn ang="0">
                        <a:pos x="38" y="54"/>
                      </a:cxn>
                      <a:cxn ang="0">
                        <a:pos x="28" y="56"/>
                      </a:cxn>
                      <a:cxn ang="0">
                        <a:pos x="16" y="54"/>
                      </a:cxn>
                      <a:cxn ang="0">
                        <a:pos x="8" y="48"/>
                      </a:cxn>
                      <a:cxn ang="0">
                        <a:pos x="2" y="38"/>
                      </a:cxn>
                      <a:cxn ang="0">
                        <a:pos x="0" y="28"/>
                      </a:cxn>
                      <a:cxn ang="0">
                        <a:pos x="2" y="16"/>
                      </a:cxn>
                      <a:cxn ang="0">
                        <a:pos x="8" y="8"/>
                      </a:cxn>
                      <a:cxn ang="0">
                        <a:pos x="16" y="2"/>
                      </a:cxn>
                      <a:cxn ang="0">
                        <a:pos x="28" y="0"/>
                      </a:cxn>
                      <a:cxn ang="0">
                        <a:pos x="38" y="2"/>
                      </a:cxn>
                      <a:cxn ang="0">
                        <a:pos x="48" y="8"/>
                      </a:cxn>
                      <a:cxn ang="0">
                        <a:pos x="54" y="16"/>
                      </a:cxn>
                      <a:cxn ang="0">
                        <a:pos x="54" y="28"/>
                      </a:cxn>
                      <a:cxn ang="0">
                        <a:pos x="56" y="28"/>
                      </a:cxn>
                    </a:cxnLst>
                    <a:rect l="0" t="0" r="r" b="b"/>
                    <a:pathLst>
                      <a:path w="56" h="56">
                        <a:moveTo>
                          <a:pt x="56" y="28"/>
                        </a:moveTo>
                        <a:lnTo>
                          <a:pt x="54" y="38"/>
                        </a:lnTo>
                        <a:lnTo>
                          <a:pt x="48" y="48"/>
                        </a:lnTo>
                        <a:lnTo>
                          <a:pt x="38" y="54"/>
                        </a:lnTo>
                        <a:lnTo>
                          <a:pt x="28" y="56"/>
                        </a:lnTo>
                        <a:lnTo>
                          <a:pt x="16" y="54"/>
                        </a:lnTo>
                        <a:lnTo>
                          <a:pt x="8" y="48"/>
                        </a:lnTo>
                        <a:lnTo>
                          <a:pt x="2" y="38"/>
                        </a:lnTo>
                        <a:lnTo>
                          <a:pt x="0" y="28"/>
                        </a:lnTo>
                        <a:lnTo>
                          <a:pt x="2" y="16"/>
                        </a:lnTo>
                        <a:lnTo>
                          <a:pt x="8" y="8"/>
                        </a:lnTo>
                        <a:lnTo>
                          <a:pt x="16" y="2"/>
                        </a:lnTo>
                        <a:lnTo>
                          <a:pt x="28" y="0"/>
                        </a:lnTo>
                        <a:lnTo>
                          <a:pt x="38" y="2"/>
                        </a:lnTo>
                        <a:lnTo>
                          <a:pt x="48" y="8"/>
                        </a:lnTo>
                        <a:lnTo>
                          <a:pt x="54" y="16"/>
                        </a:lnTo>
                        <a:lnTo>
                          <a:pt x="54" y="28"/>
                        </a:lnTo>
                        <a:lnTo>
                          <a:pt x="56" y="28"/>
                        </a:lnTo>
                        <a:close/>
                      </a:path>
                    </a:pathLst>
                  </a:custGeom>
                  <a:solidFill>
                    <a:srgbClr val="FF0000"/>
                  </a:solidFill>
                  <a:ln w="9525">
                    <a:noFill/>
                    <a:round/>
                    <a:headEnd/>
                    <a:tailEnd/>
                  </a:ln>
                </p:spPr>
                <p:txBody>
                  <a:bodyPr/>
                  <a:lstStyle/>
                  <a:p>
                    <a:endParaRPr lang="en-US"/>
                  </a:p>
                </p:txBody>
              </p:sp>
              <p:grpSp>
                <p:nvGrpSpPr>
                  <p:cNvPr id="9" name="Group 112"/>
                  <p:cNvGrpSpPr>
                    <a:grpSpLocks/>
                  </p:cNvGrpSpPr>
                  <p:nvPr/>
                </p:nvGrpSpPr>
                <p:grpSpPr bwMode="auto">
                  <a:xfrm>
                    <a:off x="2500" y="915"/>
                    <a:ext cx="778" cy="1360"/>
                    <a:chOff x="2506" y="915"/>
                    <a:chExt cx="778" cy="1360"/>
                  </a:xfrm>
                </p:grpSpPr>
                <p:sp>
                  <p:nvSpPr>
                    <p:cNvPr id="826481" name="Freeform 113"/>
                    <p:cNvSpPr>
                      <a:spLocks/>
                    </p:cNvSpPr>
                    <p:nvPr/>
                  </p:nvSpPr>
                  <p:spPr bwMode="auto">
                    <a:xfrm>
                      <a:off x="3020" y="1833"/>
                      <a:ext cx="58" cy="56"/>
                    </a:xfrm>
                    <a:custGeom>
                      <a:avLst/>
                      <a:gdLst/>
                      <a:ahLst/>
                      <a:cxnLst>
                        <a:cxn ang="0">
                          <a:pos x="58" y="28"/>
                        </a:cxn>
                        <a:cxn ang="0">
                          <a:pos x="54" y="40"/>
                        </a:cxn>
                        <a:cxn ang="0">
                          <a:pos x="48" y="48"/>
                        </a:cxn>
                        <a:cxn ang="0">
                          <a:pos x="40" y="54"/>
                        </a:cxn>
                        <a:cxn ang="0">
                          <a:pos x="28" y="56"/>
                        </a:cxn>
                        <a:cxn ang="0">
                          <a:pos x="18" y="54"/>
                        </a:cxn>
                        <a:cxn ang="0">
                          <a:pos x="8" y="48"/>
                        </a:cxn>
                        <a:cxn ang="0">
                          <a:pos x="2" y="40"/>
                        </a:cxn>
                        <a:cxn ang="0">
                          <a:pos x="0" y="28"/>
                        </a:cxn>
                        <a:cxn ang="0">
                          <a:pos x="2" y="18"/>
                        </a:cxn>
                        <a:cxn ang="0">
                          <a:pos x="8" y="8"/>
                        </a:cxn>
                        <a:cxn ang="0">
                          <a:pos x="18" y="2"/>
                        </a:cxn>
                        <a:cxn ang="0">
                          <a:pos x="28" y="0"/>
                        </a:cxn>
                        <a:cxn ang="0">
                          <a:pos x="40" y="2"/>
                        </a:cxn>
                        <a:cxn ang="0">
                          <a:pos x="48" y="8"/>
                        </a:cxn>
                        <a:cxn ang="0">
                          <a:pos x="54" y="18"/>
                        </a:cxn>
                        <a:cxn ang="0">
                          <a:pos x="56" y="28"/>
                        </a:cxn>
                        <a:cxn ang="0">
                          <a:pos x="58" y="28"/>
                        </a:cxn>
                      </a:cxnLst>
                      <a:rect l="0" t="0" r="r" b="b"/>
                      <a:pathLst>
                        <a:path w="58" h="56">
                          <a:moveTo>
                            <a:pt x="58" y="28"/>
                          </a:moveTo>
                          <a:lnTo>
                            <a:pt x="54" y="40"/>
                          </a:lnTo>
                          <a:lnTo>
                            <a:pt x="48" y="48"/>
                          </a:lnTo>
                          <a:lnTo>
                            <a:pt x="40" y="54"/>
                          </a:lnTo>
                          <a:lnTo>
                            <a:pt x="28" y="56"/>
                          </a:lnTo>
                          <a:lnTo>
                            <a:pt x="18" y="54"/>
                          </a:lnTo>
                          <a:lnTo>
                            <a:pt x="8" y="48"/>
                          </a:lnTo>
                          <a:lnTo>
                            <a:pt x="2" y="40"/>
                          </a:lnTo>
                          <a:lnTo>
                            <a:pt x="0" y="28"/>
                          </a:lnTo>
                          <a:lnTo>
                            <a:pt x="2" y="18"/>
                          </a:lnTo>
                          <a:lnTo>
                            <a:pt x="8" y="8"/>
                          </a:lnTo>
                          <a:lnTo>
                            <a:pt x="18" y="2"/>
                          </a:lnTo>
                          <a:lnTo>
                            <a:pt x="28" y="0"/>
                          </a:lnTo>
                          <a:lnTo>
                            <a:pt x="40" y="2"/>
                          </a:lnTo>
                          <a:lnTo>
                            <a:pt x="48" y="8"/>
                          </a:lnTo>
                          <a:lnTo>
                            <a:pt x="54" y="18"/>
                          </a:lnTo>
                          <a:lnTo>
                            <a:pt x="56" y="28"/>
                          </a:lnTo>
                          <a:lnTo>
                            <a:pt x="58" y="28"/>
                          </a:lnTo>
                          <a:close/>
                        </a:path>
                      </a:pathLst>
                    </a:custGeom>
                    <a:solidFill>
                      <a:srgbClr val="FF0000"/>
                    </a:solidFill>
                    <a:ln w="9525">
                      <a:noFill/>
                      <a:round/>
                      <a:headEnd/>
                      <a:tailEnd/>
                    </a:ln>
                  </p:spPr>
                  <p:txBody>
                    <a:bodyPr/>
                    <a:lstStyle/>
                    <a:p>
                      <a:endParaRPr lang="en-US"/>
                    </a:p>
                  </p:txBody>
                </p:sp>
                <p:sp>
                  <p:nvSpPr>
                    <p:cNvPr id="826482" name="Freeform 114"/>
                    <p:cNvSpPr>
                      <a:spLocks/>
                    </p:cNvSpPr>
                    <p:nvPr/>
                  </p:nvSpPr>
                  <p:spPr bwMode="auto">
                    <a:xfrm>
                      <a:off x="3104" y="915"/>
                      <a:ext cx="56" cy="58"/>
                    </a:xfrm>
                    <a:custGeom>
                      <a:avLst/>
                      <a:gdLst/>
                      <a:ahLst/>
                      <a:cxnLst>
                        <a:cxn ang="0">
                          <a:pos x="56" y="30"/>
                        </a:cxn>
                        <a:cxn ang="0">
                          <a:pos x="54" y="40"/>
                        </a:cxn>
                        <a:cxn ang="0">
                          <a:pos x="48" y="50"/>
                        </a:cxn>
                        <a:cxn ang="0">
                          <a:pos x="38" y="56"/>
                        </a:cxn>
                        <a:cxn ang="0">
                          <a:pos x="28" y="58"/>
                        </a:cxn>
                        <a:cxn ang="0">
                          <a:pos x="16" y="56"/>
                        </a:cxn>
                        <a:cxn ang="0">
                          <a:pos x="8" y="50"/>
                        </a:cxn>
                        <a:cxn ang="0">
                          <a:pos x="2" y="40"/>
                        </a:cxn>
                        <a:cxn ang="0">
                          <a:pos x="0" y="30"/>
                        </a:cxn>
                        <a:cxn ang="0">
                          <a:pos x="2" y="18"/>
                        </a:cxn>
                        <a:cxn ang="0">
                          <a:pos x="8" y="10"/>
                        </a:cxn>
                        <a:cxn ang="0">
                          <a:pos x="16" y="4"/>
                        </a:cxn>
                        <a:cxn ang="0">
                          <a:pos x="28" y="0"/>
                        </a:cxn>
                        <a:cxn ang="0">
                          <a:pos x="38" y="4"/>
                        </a:cxn>
                        <a:cxn ang="0">
                          <a:pos x="48" y="10"/>
                        </a:cxn>
                        <a:cxn ang="0">
                          <a:pos x="54" y="18"/>
                        </a:cxn>
                        <a:cxn ang="0">
                          <a:pos x="54" y="30"/>
                        </a:cxn>
                        <a:cxn ang="0">
                          <a:pos x="56" y="30"/>
                        </a:cxn>
                      </a:cxnLst>
                      <a:rect l="0" t="0" r="r" b="b"/>
                      <a:pathLst>
                        <a:path w="56" h="58">
                          <a:moveTo>
                            <a:pt x="56" y="30"/>
                          </a:moveTo>
                          <a:lnTo>
                            <a:pt x="54" y="40"/>
                          </a:lnTo>
                          <a:lnTo>
                            <a:pt x="48" y="50"/>
                          </a:lnTo>
                          <a:lnTo>
                            <a:pt x="38" y="56"/>
                          </a:lnTo>
                          <a:lnTo>
                            <a:pt x="28" y="58"/>
                          </a:lnTo>
                          <a:lnTo>
                            <a:pt x="16" y="56"/>
                          </a:lnTo>
                          <a:lnTo>
                            <a:pt x="8" y="50"/>
                          </a:lnTo>
                          <a:lnTo>
                            <a:pt x="2" y="40"/>
                          </a:lnTo>
                          <a:lnTo>
                            <a:pt x="0" y="30"/>
                          </a:lnTo>
                          <a:lnTo>
                            <a:pt x="2" y="18"/>
                          </a:lnTo>
                          <a:lnTo>
                            <a:pt x="8" y="10"/>
                          </a:lnTo>
                          <a:lnTo>
                            <a:pt x="16" y="4"/>
                          </a:lnTo>
                          <a:lnTo>
                            <a:pt x="28" y="0"/>
                          </a:lnTo>
                          <a:lnTo>
                            <a:pt x="38" y="4"/>
                          </a:lnTo>
                          <a:lnTo>
                            <a:pt x="48" y="10"/>
                          </a:lnTo>
                          <a:lnTo>
                            <a:pt x="54" y="18"/>
                          </a:lnTo>
                          <a:lnTo>
                            <a:pt x="54" y="30"/>
                          </a:lnTo>
                          <a:lnTo>
                            <a:pt x="56" y="30"/>
                          </a:lnTo>
                          <a:close/>
                        </a:path>
                      </a:pathLst>
                    </a:custGeom>
                    <a:solidFill>
                      <a:srgbClr val="FF0000"/>
                    </a:solidFill>
                    <a:ln w="9525">
                      <a:noFill/>
                      <a:round/>
                      <a:headEnd/>
                      <a:tailEnd/>
                    </a:ln>
                  </p:spPr>
                  <p:txBody>
                    <a:bodyPr/>
                    <a:lstStyle/>
                    <a:p>
                      <a:endParaRPr lang="en-US"/>
                    </a:p>
                  </p:txBody>
                </p:sp>
                <p:sp>
                  <p:nvSpPr>
                    <p:cNvPr id="826483" name="Freeform 115"/>
                    <p:cNvSpPr>
                      <a:spLocks/>
                    </p:cNvSpPr>
                    <p:nvPr/>
                  </p:nvSpPr>
                  <p:spPr bwMode="auto">
                    <a:xfrm>
                      <a:off x="3226" y="1269"/>
                      <a:ext cx="58" cy="56"/>
                    </a:xfrm>
                    <a:custGeom>
                      <a:avLst/>
                      <a:gdLst/>
                      <a:ahLst/>
                      <a:cxnLst>
                        <a:cxn ang="0">
                          <a:pos x="58" y="28"/>
                        </a:cxn>
                        <a:cxn ang="0">
                          <a:pos x="54" y="38"/>
                        </a:cxn>
                        <a:cxn ang="0">
                          <a:pos x="48" y="48"/>
                        </a:cxn>
                        <a:cxn ang="0">
                          <a:pos x="40" y="54"/>
                        </a:cxn>
                        <a:cxn ang="0">
                          <a:pos x="28" y="56"/>
                        </a:cxn>
                        <a:cxn ang="0">
                          <a:pos x="18" y="54"/>
                        </a:cxn>
                        <a:cxn ang="0">
                          <a:pos x="8" y="48"/>
                        </a:cxn>
                        <a:cxn ang="0">
                          <a:pos x="2" y="38"/>
                        </a:cxn>
                        <a:cxn ang="0">
                          <a:pos x="0" y="28"/>
                        </a:cxn>
                        <a:cxn ang="0">
                          <a:pos x="2" y="16"/>
                        </a:cxn>
                        <a:cxn ang="0">
                          <a:pos x="8" y="8"/>
                        </a:cxn>
                        <a:cxn ang="0">
                          <a:pos x="18" y="2"/>
                        </a:cxn>
                        <a:cxn ang="0">
                          <a:pos x="28" y="0"/>
                        </a:cxn>
                        <a:cxn ang="0">
                          <a:pos x="40" y="2"/>
                        </a:cxn>
                        <a:cxn ang="0">
                          <a:pos x="48" y="8"/>
                        </a:cxn>
                        <a:cxn ang="0">
                          <a:pos x="54" y="16"/>
                        </a:cxn>
                        <a:cxn ang="0">
                          <a:pos x="56" y="28"/>
                        </a:cxn>
                        <a:cxn ang="0">
                          <a:pos x="58" y="28"/>
                        </a:cxn>
                      </a:cxnLst>
                      <a:rect l="0" t="0" r="r" b="b"/>
                      <a:pathLst>
                        <a:path w="58" h="56">
                          <a:moveTo>
                            <a:pt x="58" y="28"/>
                          </a:moveTo>
                          <a:lnTo>
                            <a:pt x="54" y="38"/>
                          </a:lnTo>
                          <a:lnTo>
                            <a:pt x="48" y="48"/>
                          </a:lnTo>
                          <a:lnTo>
                            <a:pt x="40" y="54"/>
                          </a:lnTo>
                          <a:lnTo>
                            <a:pt x="28" y="56"/>
                          </a:lnTo>
                          <a:lnTo>
                            <a:pt x="18" y="54"/>
                          </a:lnTo>
                          <a:lnTo>
                            <a:pt x="8" y="48"/>
                          </a:lnTo>
                          <a:lnTo>
                            <a:pt x="2" y="38"/>
                          </a:lnTo>
                          <a:lnTo>
                            <a:pt x="0" y="28"/>
                          </a:lnTo>
                          <a:lnTo>
                            <a:pt x="2" y="16"/>
                          </a:lnTo>
                          <a:lnTo>
                            <a:pt x="8" y="8"/>
                          </a:lnTo>
                          <a:lnTo>
                            <a:pt x="18" y="2"/>
                          </a:lnTo>
                          <a:lnTo>
                            <a:pt x="28" y="0"/>
                          </a:lnTo>
                          <a:lnTo>
                            <a:pt x="40" y="2"/>
                          </a:lnTo>
                          <a:lnTo>
                            <a:pt x="48" y="8"/>
                          </a:lnTo>
                          <a:lnTo>
                            <a:pt x="54" y="16"/>
                          </a:lnTo>
                          <a:lnTo>
                            <a:pt x="56" y="28"/>
                          </a:lnTo>
                          <a:lnTo>
                            <a:pt x="58" y="28"/>
                          </a:lnTo>
                          <a:close/>
                        </a:path>
                      </a:pathLst>
                    </a:custGeom>
                    <a:solidFill>
                      <a:srgbClr val="FF0000"/>
                    </a:solidFill>
                    <a:ln w="9525">
                      <a:noFill/>
                      <a:round/>
                      <a:headEnd/>
                      <a:tailEnd/>
                    </a:ln>
                  </p:spPr>
                  <p:txBody>
                    <a:bodyPr/>
                    <a:lstStyle/>
                    <a:p>
                      <a:endParaRPr lang="en-US"/>
                    </a:p>
                  </p:txBody>
                </p:sp>
                <p:sp>
                  <p:nvSpPr>
                    <p:cNvPr id="826484" name="Freeform 116"/>
                    <p:cNvSpPr>
                      <a:spLocks/>
                    </p:cNvSpPr>
                    <p:nvPr/>
                  </p:nvSpPr>
                  <p:spPr bwMode="auto">
                    <a:xfrm>
                      <a:off x="2592" y="2193"/>
                      <a:ext cx="56" cy="56"/>
                    </a:xfrm>
                    <a:custGeom>
                      <a:avLst/>
                      <a:gdLst/>
                      <a:ahLst/>
                      <a:cxnLst>
                        <a:cxn ang="0">
                          <a:pos x="56" y="28"/>
                        </a:cxn>
                        <a:cxn ang="0">
                          <a:pos x="54" y="38"/>
                        </a:cxn>
                        <a:cxn ang="0">
                          <a:pos x="48" y="48"/>
                        </a:cxn>
                        <a:cxn ang="0">
                          <a:pos x="38" y="54"/>
                        </a:cxn>
                        <a:cxn ang="0">
                          <a:pos x="28" y="56"/>
                        </a:cxn>
                        <a:cxn ang="0">
                          <a:pos x="16" y="54"/>
                        </a:cxn>
                        <a:cxn ang="0">
                          <a:pos x="8" y="48"/>
                        </a:cxn>
                        <a:cxn ang="0">
                          <a:pos x="2" y="38"/>
                        </a:cxn>
                        <a:cxn ang="0">
                          <a:pos x="0" y="28"/>
                        </a:cxn>
                        <a:cxn ang="0">
                          <a:pos x="2" y="16"/>
                        </a:cxn>
                        <a:cxn ang="0">
                          <a:pos x="8" y="8"/>
                        </a:cxn>
                        <a:cxn ang="0">
                          <a:pos x="16" y="2"/>
                        </a:cxn>
                        <a:cxn ang="0">
                          <a:pos x="28" y="0"/>
                        </a:cxn>
                        <a:cxn ang="0">
                          <a:pos x="38" y="2"/>
                        </a:cxn>
                        <a:cxn ang="0">
                          <a:pos x="48" y="8"/>
                        </a:cxn>
                        <a:cxn ang="0">
                          <a:pos x="54" y="16"/>
                        </a:cxn>
                        <a:cxn ang="0">
                          <a:pos x="54" y="28"/>
                        </a:cxn>
                        <a:cxn ang="0">
                          <a:pos x="56" y="28"/>
                        </a:cxn>
                      </a:cxnLst>
                      <a:rect l="0" t="0" r="r" b="b"/>
                      <a:pathLst>
                        <a:path w="56" h="56">
                          <a:moveTo>
                            <a:pt x="56" y="28"/>
                          </a:moveTo>
                          <a:lnTo>
                            <a:pt x="54" y="38"/>
                          </a:lnTo>
                          <a:lnTo>
                            <a:pt x="48" y="48"/>
                          </a:lnTo>
                          <a:lnTo>
                            <a:pt x="38" y="54"/>
                          </a:lnTo>
                          <a:lnTo>
                            <a:pt x="28" y="56"/>
                          </a:lnTo>
                          <a:lnTo>
                            <a:pt x="16" y="54"/>
                          </a:lnTo>
                          <a:lnTo>
                            <a:pt x="8" y="48"/>
                          </a:lnTo>
                          <a:lnTo>
                            <a:pt x="2" y="38"/>
                          </a:lnTo>
                          <a:lnTo>
                            <a:pt x="0" y="28"/>
                          </a:lnTo>
                          <a:lnTo>
                            <a:pt x="2" y="16"/>
                          </a:lnTo>
                          <a:lnTo>
                            <a:pt x="8" y="8"/>
                          </a:lnTo>
                          <a:lnTo>
                            <a:pt x="16" y="2"/>
                          </a:lnTo>
                          <a:lnTo>
                            <a:pt x="28" y="0"/>
                          </a:lnTo>
                          <a:lnTo>
                            <a:pt x="38" y="2"/>
                          </a:lnTo>
                          <a:lnTo>
                            <a:pt x="48" y="8"/>
                          </a:lnTo>
                          <a:lnTo>
                            <a:pt x="54" y="16"/>
                          </a:lnTo>
                          <a:lnTo>
                            <a:pt x="54" y="28"/>
                          </a:lnTo>
                          <a:lnTo>
                            <a:pt x="56" y="28"/>
                          </a:lnTo>
                          <a:close/>
                        </a:path>
                      </a:pathLst>
                    </a:custGeom>
                    <a:solidFill>
                      <a:srgbClr val="FF0000"/>
                    </a:solidFill>
                    <a:ln w="9525">
                      <a:noFill/>
                      <a:round/>
                      <a:headEnd/>
                      <a:tailEnd/>
                    </a:ln>
                  </p:spPr>
                  <p:txBody>
                    <a:bodyPr/>
                    <a:lstStyle/>
                    <a:p>
                      <a:endParaRPr lang="en-US"/>
                    </a:p>
                  </p:txBody>
                </p:sp>
                <p:sp>
                  <p:nvSpPr>
                    <p:cNvPr id="826485" name="Freeform 117"/>
                    <p:cNvSpPr>
                      <a:spLocks/>
                    </p:cNvSpPr>
                    <p:nvPr/>
                  </p:nvSpPr>
                  <p:spPr bwMode="auto">
                    <a:xfrm>
                      <a:off x="2984" y="2217"/>
                      <a:ext cx="56" cy="58"/>
                    </a:xfrm>
                    <a:custGeom>
                      <a:avLst/>
                      <a:gdLst/>
                      <a:ahLst/>
                      <a:cxnLst>
                        <a:cxn ang="0">
                          <a:pos x="56" y="30"/>
                        </a:cxn>
                        <a:cxn ang="0">
                          <a:pos x="54" y="40"/>
                        </a:cxn>
                        <a:cxn ang="0">
                          <a:pos x="48" y="50"/>
                        </a:cxn>
                        <a:cxn ang="0">
                          <a:pos x="40" y="56"/>
                        </a:cxn>
                        <a:cxn ang="0">
                          <a:pos x="28" y="58"/>
                        </a:cxn>
                        <a:cxn ang="0">
                          <a:pos x="18" y="56"/>
                        </a:cxn>
                        <a:cxn ang="0">
                          <a:pos x="8" y="50"/>
                        </a:cxn>
                        <a:cxn ang="0">
                          <a:pos x="2" y="40"/>
                        </a:cxn>
                        <a:cxn ang="0">
                          <a:pos x="0" y="30"/>
                        </a:cxn>
                        <a:cxn ang="0">
                          <a:pos x="2" y="18"/>
                        </a:cxn>
                        <a:cxn ang="0">
                          <a:pos x="8" y="10"/>
                        </a:cxn>
                        <a:cxn ang="0">
                          <a:pos x="18" y="4"/>
                        </a:cxn>
                        <a:cxn ang="0">
                          <a:pos x="28" y="0"/>
                        </a:cxn>
                        <a:cxn ang="0">
                          <a:pos x="40" y="4"/>
                        </a:cxn>
                        <a:cxn ang="0">
                          <a:pos x="48" y="10"/>
                        </a:cxn>
                        <a:cxn ang="0">
                          <a:pos x="54" y="18"/>
                        </a:cxn>
                        <a:cxn ang="0">
                          <a:pos x="54" y="30"/>
                        </a:cxn>
                        <a:cxn ang="0">
                          <a:pos x="56" y="30"/>
                        </a:cxn>
                      </a:cxnLst>
                      <a:rect l="0" t="0" r="r" b="b"/>
                      <a:pathLst>
                        <a:path w="56" h="58">
                          <a:moveTo>
                            <a:pt x="56" y="30"/>
                          </a:moveTo>
                          <a:lnTo>
                            <a:pt x="54" y="40"/>
                          </a:lnTo>
                          <a:lnTo>
                            <a:pt x="48" y="50"/>
                          </a:lnTo>
                          <a:lnTo>
                            <a:pt x="40" y="56"/>
                          </a:lnTo>
                          <a:lnTo>
                            <a:pt x="28" y="58"/>
                          </a:lnTo>
                          <a:lnTo>
                            <a:pt x="18" y="56"/>
                          </a:lnTo>
                          <a:lnTo>
                            <a:pt x="8" y="50"/>
                          </a:lnTo>
                          <a:lnTo>
                            <a:pt x="2" y="40"/>
                          </a:lnTo>
                          <a:lnTo>
                            <a:pt x="0" y="30"/>
                          </a:lnTo>
                          <a:lnTo>
                            <a:pt x="2" y="18"/>
                          </a:lnTo>
                          <a:lnTo>
                            <a:pt x="8" y="10"/>
                          </a:lnTo>
                          <a:lnTo>
                            <a:pt x="18" y="4"/>
                          </a:lnTo>
                          <a:lnTo>
                            <a:pt x="28" y="0"/>
                          </a:lnTo>
                          <a:lnTo>
                            <a:pt x="40" y="4"/>
                          </a:lnTo>
                          <a:lnTo>
                            <a:pt x="48" y="10"/>
                          </a:lnTo>
                          <a:lnTo>
                            <a:pt x="54" y="18"/>
                          </a:lnTo>
                          <a:lnTo>
                            <a:pt x="54" y="30"/>
                          </a:lnTo>
                          <a:lnTo>
                            <a:pt x="56" y="30"/>
                          </a:lnTo>
                          <a:close/>
                        </a:path>
                      </a:pathLst>
                    </a:custGeom>
                    <a:solidFill>
                      <a:srgbClr val="FF0000"/>
                    </a:solidFill>
                    <a:ln w="9525">
                      <a:noFill/>
                      <a:round/>
                      <a:headEnd/>
                      <a:tailEnd/>
                    </a:ln>
                  </p:spPr>
                  <p:txBody>
                    <a:bodyPr/>
                    <a:lstStyle/>
                    <a:p>
                      <a:endParaRPr lang="en-US"/>
                    </a:p>
                  </p:txBody>
                </p:sp>
                <p:sp>
                  <p:nvSpPr>
                    <p:cNvPr id="826486" name="Freeform 118"/>
                    <p:cNvSpPr>
                      <a:spLocks/>
                    </p:cNvSpPr>
                    <p:nvPr/>
                  </p:nvSpPr>
                  <p:spPr bwMode="auto">
                    <a:xfrm>
                      <a:off x="2506" y="2173"/>
                      <a:ext cx="56" cy="56"/>
                    </a:xfrm>
                    <a:custGeom>
                      <a:avLst/>
                      <a:gdLst/>
                      <a:ahLst/>
                      <a:cxnLst>
                        <a:cxn ang="0">
                          <a:pos x="56" y="28"/>
                        </a:cxn>
                        <a:cxn ang="0">
                          <a:pos x="54" y="40"/>
                        </a:cxn>
                        <a:cxn ang="0">
                          <a:pos x="48" y="48"/>
                        </a:cxn>
                        <a:cxn ang="0">
                          <a:pos x="38" y="54"/>
                        </a:cxn>
                        <a:cxn ang="0">
                          <a:pos x="28" y="56"/>
                        </a:cxn>
                        <a:cxn ang="0">
                          <a:pos x="16" y="54"/>
                        </a:cxn>
                        <a:cxn ang="0">
                          <a:pos x="8" y="48"/>
                        </a:cxn>
                        <a:cxn ang="0">
                          <a:pos x="2" y="40"/>
                        </a:cxn>
                        <a:cxn ang="0">
                          <a:pos x="0" y="28"/>
                        </a:cxn>
                        <a:cxn ang="0">
                          <a:pos x="2" y="16"/>
                        </a:cxn>
                        <a:cxn ang="0">
                          <a:pos x="8" y="8"/>
                        </a:cxn>
                        <a:cxn ang="0">
                          <a:pos x="16" y="2"/>
                        </a:cxn>
                        <a:cxn ang="0">
                          <a:pos x="28" y="0"/>
                        </a:cxn>
                        <a:cxn ang="0">
                          <a:pos x="38" y="2"/>
                        </a:cxn>
                        <a:cxn ang="0">
                          <a:pos x="48" y="8"/>
                        </a:cxn>
                        <a:cxn ang="0">
                          <a:pos x="54" y="16"/>
                        </a:cxn>
                        <a:cxn ang="0">
                          <a:pos x="54" y="28"/>
                        </a:cxn>
                        <a:cxn ang="0">
                          <a:pos x="56" y="28"/>
                        </a:cxn>
                      </a:cxnLst>
                      <a:rect l="0" t="0" r="r" b="b"/>
                      <a:pathLst>
                        <a:path w="56" h="56">
                          <a:moveTo>
                            <a:pt x="56" y="28"/>
                          </a:moveTo>
                          <a:lnTo>
                            <a:pt x="54" y="40"/>
                          </a:lnTo>
                          <a:lnTo>
                            <a:pt x="48" y="48"/>
                          </a:lnTo>
                          <a:lnTo>
                            <a:pt x="38" y="54"/>
                          </a:lnTo>
                          <a:lnTo>
                            <a:pt x="28" y="56"/>
                          </a:lnTo>
                          <a:lnTo>
                            <a:pt x="16" y="54"/>
                          </a:lnTo>
                          <a:lnTo>
                            <a:pt x="8" y="48"/>
                          </a:lnTo>
                          <a:lnTo>
                            <a:pt x="2" y="40"/>
                          </a:lnTo>
                          <a:lnTo>
                            <a:pt x="0" y="28"/>
                          </a:lnTo>
                          <a:lnTo>
                            <a:pt x="2" y="16"/>
                          </a:lnTo>
                          <a:lnTo>
                            <a:pt x="8" y="8"/>
                          </a:lnTo>
                          <a:lnTo>
                            <a:pt x="16" y="2"/>
                          </a:lnTo>
                          <a:lnTo>
                            <a:pt x="28" y="0"/>
                          </a:lnTo>
                          <a:lnTo>
                            <a:pt x="38" y="2"/>
                          </a:lnTo>
                          <a:lnTo>
                            <a:pt x="48" y="8"/>
                          </a:lnTo>
                          <a:lnTo>
                            <a:pt x="54" y="16"/>
                          </a:lnTo>
                          <a:lnTo>
                            <a:pt x="54" y="28"/>
                          </a:lnTo>
                          <a:lnTo>
                            <a:pt x="56" y="28"/>
                          </a:lnTo>
                          <a:close/>
                        </a:path>
                      </a:pathLst>
                    </a:custGeom>
                    <a:solidFill>
                      <a:srgbClr val="FF0000"/>
                    </a:solidFill>
                    <a:ln w="9525">
                      <a:noFill/>
                      <a:round/>
                      <a:headEnd/>
                      <a:tailEnd/>
                    </a:ln>
                  </p:spPr>
                  <p:txBody>
                    <a:bodyPr/>
                    <a:lstStyle/>
                    <a:p>
                      <a:endParaRPr lang="en-US"/>
                    </a:p>
                  </p:txBody>
                </p:sp>
                <p:sp>
                  <p:nvSpPr>
                    <p:cNvPr id="826487" name="Freeform 119"/>
                    <p:cNvSpPr>
                      <a:spLocks/>
                    </p:cNvSpPr>
                    <p:nvPr/>
                  </p:nvSpPr>
                  <p:spPr bwMode="auto">
                    <a:xfrm>
                      <a:off x="2664" y="2201"/>
                      <a:ext cx="58" cy="56"/>
                    </a:xfrm>
                    <a:custGeom>
                      <a:avLst/>
                      <a:gdLst/>
                      <a:ahLst/>
                      <a:cxnLst>
                        <a:cxn ang="0">
                          <a:pos x="58" y="28"/>
                        </a:cxn>
                        <a:cxn ang="0">
                          <a:pos x="56" y="38"/>
                        </a:cxn>
                        <a:cxn ang="0">
                          <a:pos x="50" y="48"/>
                        </a:cxn>
                        <a:cxn ang="0">
                          <a:pos x="40" y="54"/>
                        </a:cxn>
                        <a:cxn ang="0">
                          <a:pos x="30" y="56"/>
                        </a:cxn>
                        <a:cxn ang="0">
                          <a:pos x="18" y="54"/>
                        </a:cxn>
                        <a:cxn ang="0">
                          <a:pos x="10" y="48"/>
                        </a:cxn>
                        <a:cxn ang="0">
                          <a:pos x="2" y="38"/>
                        </a:cxn>
                        <a:cxn ang="0">
                          <a:pos x="0" y="28"/>
                        </a:cxn>
                        <a:cxn ang="0">
                          <a:pos x="2" y="16"/>
                        </a:cxn>
                        <a:cxn ang="0">
                          <a:pos x="10" y="8"/>
                        </a:cxn>
                        <a:cxn ang="0">
                          <a:pos x="18" y="2"/>
                        </a:cxn>
                        <a:cxn ang="0">
                          <a:pos x="30" y="0"/>
                        </a:cxn>
                        <a:cxn ang="0">
                          <a:pos x="40" y="2"/>
                        </a:cxn>
                        <a:cxn ang="0">
                          <a:pos x="50" y="8"/>
                        </a:cxn>
                        <a:cxn ang="0">
                          <a:pos x="56" y="16"/>
                        </a:cxn>
                        <a:cxn ang="0">
                          <a:pos x="56" y="28"/>
                        </a:cxn>
                        <a:cxn ang="0">
                          <a:pos x="58" y="28"/>
                        </a:cxn>
                      </a:cxnLst>
                      <a:rect l="0" t="0" r="r" b="b"/>
                      <a:pathLst>
                        <a:path w="58" h="56">
                          <a:moveTo>
                            <a:pt x="58" y="28"/>
                          </a:moveTo>
                          <a:lnTo>
                            <a:pt x="56" y="38"/>
                          </a:lnTo>
                          <a:lnTo>
                            <a:pt x="50" y="48"/>
                          </a:lnTo>
                          <a:lnTo>
                            <a:pt x="40" y="54"/>
                          </a:lnTo>
                          <a:lnTo>
                            <a:pt x="30" y="56"/>
                          </a:lnTo>
                          <a:lnTo>
                            <a:pt x="18" y="54"/>
                          </a:lnTo>
                          <a:lnTo>
                            <a:pt x="10" y="48"/>
                          </a:lnTo>
                          <a:lnTo>
                            <a:pt x="2" y="38"/>
                          </a:lnTo>
                          <a:lnTo>
                            <a:pt x="0" y="28"/>
                          </a:lnTo>
                          <a:lnTo>
                            <a:pt x="2" y="16"/>
                          </a:lnTo>
                          <a:lnTo>
                            <a:pt x="10" y="8"/>
                          </a:lnTo>
                          <a:lnTo>
                            <a:pt x="18" y="2"/>
                          </a:lnTo>
                          <a:lnTo>
                            <a:pt x="30" y="0"/>
                          </a:lnTo>
                          <a:lnTo>
                            <a:pt x="40" y="2"/>
                          </a:lnTo>
                          <a:lnTo>
                            <a:pt x="50" y="8"/>
                          </a:lnTo>
                          <a:lnTo>
                            <a:pt x="56" y="16"/>
                          </a:lnTo>
                          <a:lnTo>
                            <a:pt x="56" y="28"/>
                          </a:lnTo>
                          <a:lnTo>
                            <a:pt x="58" y="28"/>
                          </a:lnTo>
                          <a:close/>
                        </a:path>
                      </a:pathLst>
                    </a:custGeom>
                    <a:solidFill>
                      <a:srgbClr val="FF0000"/>
                    </a:solidFill>
                    <a:ln w="9525">
                      <a:noFill/>
                      <a:round/>
                      <a:headEnd/>
                      <a:tailEnd/>
                    </a:ln>
                  </p:spPr>
                  <p:txBody>
                    <a:bodyPr/>
                    <a:lstStyle/>
                    <a:p>
                      <a:endParaRPr lang="en-US"/>
                    </a:p>
                  </p:txBody>
                </p:sp>
                <p:sp>
                  <p:nvSpPr>
                    <p:cNvPr id="826488" name="Freeform 120"/>
                    <p:cNvSpPr>
                      <a:spLocks/>
                    </p:cNvSpPr>
                    <p:nvPr/>
                  </p:nvSpPr>
                  <p:spPr bwMode="auto">
                    <a:xfrm>
                      <a:off x="2748" y="2201"/>
                      <a:ext cx="56" cy="56"/>
                    </a:xfrm>
                    <a:custGeom>
                      <a:avLst/>
                      <a:gdLst/>
                      <a:ahLst/>
                      <a:cxnLst>
                        <a:cxn ang="0">
                          <a:pos x="56" y="28"/>
                        </a:cxn>
                        <a:cxn ang="0">
                          <a:pos x="54" y="38"/>
                        </a:cxn>
                        <a:cxn ang="0">
                          <a:pos x="48" y="48"/>
                        </a:cxn>
                        <a:cxn ang="0">
                          <a:pos x="40" y="54"/>
                        </a:cxn>
                        <a:cxn ang="0">
                          <a:pos x="28" y="56"/>
                        </a:cxn>
                        <a:cxn ang="0">
                          <a:pos x="18" y="54"/>
                        </a:cxn>
                        <a:cxn ang="0">
                          <a:pos x="8" y="48"/>
                        </a:cxn>
                        <a:cxn ang="0">
                          <a:pos x="2" y="38"/>
                        </a:cxn>
                        <a:cxn ang="0">
                          <a:pos x="0" y="28"/>
                        </a:cxn>
                        <a:cxn ang="0">
                          <a:pos x="2" y="16"/>
                        </a:cxn>
                        <a:cxn ang="0">
                          <a:pos x="8" y="8"/>
                        </a:cxn>
                        <a:cxn ang="0">
                          <a:pos x="18" y="2"/>
                        </a:cxn>
                        <a:cxn ang="0">
                          <a:pos x="28" y="0"/>
                        </a:cxn>
                        <a:cxn ang="0">
                          <a:pos x="40" y="2"/>
                        </a:cxn>
                        <a:cxn ang="0">
                          <a:pos x="48" y="8"/>
                        </a:cxn>
                        <a:cxn ang="0">
                          <a:pos x="54" y="16"/>
                        </a:cxn>
                        <a:cxn ang="0">
                          <a:pos x="54" y="28"/>
                        </a:cxn>
                        <a:cxn ang="0">
                          <a:pos x="56" y="28"/>
                        </a:cxn>
                      </a:cxnLst>
                      <a:rect l="0" t="0" r="r" b="b"/>
                      <a:pathLst>
                        <a:path w="56" h="56">
                          <a:moveTo>
                            <a:pt x="56" y="28"/>
                          </a:moveTo>
                          <a:lnTo>
                            <a:pt x="54" y="38"/>
                          </a:lnTo>
                          <a:lnTo>
                            <a:pt x="48" y="48"/>
                          </a:lnTo>
                          <a:lnTo>
                            <a:pt x="40" y="54"/>
                          </a:lnTo>
                          <a:lnTo>
                            <a:pt x="28" y="56"/>
                          </a:lnTo>
                          <a:lnTo>
                            <a:pt x="18" y="54"/>
                          </a:lnTo>
                          <a:lnTo>
                            <a:pt x="8" y="48"/>
                          </a:lnTo>
                          <a:lnTo>
                            <a:pt x="2" y="38"/>
                          </a:lnTo>
                          <a:lnTo>
                            <a:pt x="0" y="28"/>
                          </a:lnTo>
                          <a:lnTo>
                            <a:pt x="2" y="16"/>
                          </a:lnTo>
                          <a:lnTo>
                            <a:pt x="8" y="8"/>
                          </a:lnTo>
                          <a:lnTo>
                            <a:pt x="18" y="2"/>
                          </a:lnTo>
                          <a:lnTo>
                            <a:pt x="28" y="0"/>
                          </a:lnTo>
                          <a:lnTo>
                            <a:pt x="40" y="2"/>
                          </a:lnTo>
                          <a:lnTo>
                            <a:pt x="48" y="8"/>
                          </a:lnTo>
                          <a:lnTo>
                            <a:pt x="54" y="16"/>
                          </a:lnTo>
                          <a:lnTo>
                            <a:pt x="54" y="28"/>
                          </a:lnTo>
                          <a:lnTo>
                            <a:pt x="56" y="28"/>
                          </a:lnTo>
                          <a:close/>
                        </a:path>
                      </a:pathLst>
                    </a:custGeom>
                    <a:solidFill>
                      <a:srgbClr val="FF0000"/>
                    </a:solidFill>
                    <a:ln w="9525">
                      <a:noFill/>
                      <a:round/>
                      <a:headEnd/>
                      <a:tailEnd/>
                    </a:ln>
                  </p:spPr>
                  <p:txBody>
                    <a:bodyPr/>
                    <a:lstStyle/>
                    <a:p>
                      <a:endParaRPr lang="en-US"/>
                    </a:p>
                  </p:txBody>
                </p:sp>
                <p:sp>
                  <p:nvSpPr>
                    <p:cNvPr id="826489" name="Freeform 121"/>
                    <p:cNvSpPr>
                      <a:spLocks/>
                    </p:cNvSpPr>
                    <p:nvPr/>
                  </p:nvSpPr>
                  <p:spPr bwMode="auto">
                    <a:xfrm>
                      <a:off x="2828" y="2201"/>
                      <a:ext cx="56" cy="56"/>
                    </a:xfrm>
                    <a:custGeom>
                      <a:avLst/>
                      <a:gdLst/>
                      <a:ahLst/>
                      <a:cxnLst>
                        <a:cxn ang="0">
                          <a:pos x="56" y="28"/>
                        </a:cxn>
                        <a:cxn ang="0">
                          <a:pos x="54" y="38"/>
                        </a:cxn>
                        <a:cxn ang="0">
                          <a:pos x="48" y="48"/>
                        </a:cxn>
                        <a:cxn ang="0">
                          <a:pos x="38" y="54"/>
                        </a:cxn>
                        <a:cxn ang="0">
                          <a:pos x="28" y="56"/>
                        </a:cxn>
                        <a:cxn ang="0">
                          <a:pos x="16" y="54"/>
                        </a:cxn>
                        <a:cxn ang="0">
                          <a:pos x="8" y="48"/>
                        </a:cxn>
                        <a:cxn ang="0">
                          <a:pos x="2" y="38"/>
                        </a:cxn>
                        <a:cxn ang="0">
                          <a:pos x="0" y="28"/>
                        </a:cxn>
                        <a:cxn ang="0">
                          <a:pos x="2" y="16"/>
                        </a:cxn>
                        <a:cxn ang="0">
                          <a:pos x="8" y="8"/>
                        </a:cxn>
                        <a:cxn ang="0">
                          <a:pos x="16" y="2"/>
                        </a:cxn>
                        <a:cxn ang="0">
                          <a:pos x="28" y="0"/>
                        </a:cxn>
                        <a:cxn ang="0">
                          <a:pos x="38" y="2"/>
                        </a:cxn>
                        <a:cxn ang="0">
                          <a:pos x="48" y="8"/>
                        </a:cxn>
                        <a:cxn ang="0">
                          <a:pos x="54" y="16"/>
                        </a:cxn>
                        <a:cxn ang="0">
                          <a:pos x="54" y="28"/>
                        </a:cxn>
                        <a:cxn ang="0">
                          <a:pos x="56" y="28"/>
                        </a:cxn>
                      </a:cxnLst>
                      <a:rect l="0" t="0" r="r" b="b"/>
                      <a:pathLst>
                        <a:path w="56" h="56">
                          <a:moveTo>
                            <a:pt x="56" y="28"/>
                          </a:moveTo>
                          <a:lnTo>
                            <a:pt x="54" y="38"/>
                          </a:lnTo>
                          <a:lnTo>
                            <a:pt x="48" y="48"/>
                          </a:lnTo>
                          <a:lnTo>
                            <a:pt x="38" y="54"/>
                          </a:lnTo>
                          <a:lnTo>
                            <a:pt x="28" y="56"/>
                          </a:lnTo>
                          <a:lnTo>
                            <a:pt x="16" y="54"/>
                          </a:lnTo>
                          <a:lnTo>
                            <a:pt x="8" y="48"/>
                          </a:lnTo>
                          <a:lnTo>
                            <a:pt x="2" y="38"/>
                          </a:lnTo>
                          <a:lnTo>
                            <a:pt x="0" y="28"/>
                          </a:lnTo>
                          <a:lnTo>
                            <a:pt x="2" y="16"/>
                          </a:lnTo>
                          <a:lnTo>
                            <a:pt x="8" y="8"/>
                          </a:lnTo>
                          <a:lnTo>
                            <a:pt x="16" y="2"/>
                          </a:lnTo>
                          <a:lnTo>
                            <a:pt x="28" y="0"/>
                          </a:lnTo>
                          <a:lnTo>
                            <a:pt x="38" y="2"/>
                          </a:lnTo>
                          <a:lnTo>
                            <a:pt x="48" y="8"/>
                          </a:lnTo>
                          <a:lnTo>
                            <a:pt x="54" y="16"/>
                          </a:lnTo>
                          <a:lnTo>
                            <a:pt x="54" y="28"/>
                          </a:lnTo>
                          <a:lnTo>
                            <a:pt x="56" y="28"/>
                          </a:lnTo>
                          <a:close/>
                        </a:path>
                      </a:pathLst>
                    </a:custGeom>
                    <a:solidFill>
                      <a:srgbClr val="FF0000"/>
                    </a:solidFill>
                    <a:ln w="9525">
                      <a:noFill/>
                      <a:round/>
                      <a:headEnd/>
                      <a:tailEnd/>
                    </a:ln>
                  </p:spPr>
                  <p:txBody>
                    <a:bodyPr/>
                    <a:lstStyle/>
                    <a:p>
                      <a:endParaRPr lang="en-US"/>
                    </a:p>
                  </p:txBody>
                </p:sp>
                <p:sp>
                  <p:nvSpPr>
                    <p:cNvPr id="826490" name="Freeform 122"/>
                    <p:cNvSpPr>
                      <a:spLocks/>
                    </p:cNvSpPr>
                    <p:nvPr/>
                  </p:nvSpPr>
                  <p:spPr bwMode="auto">
                    <a:xfrm>
                      <a:off x="2904" y="2201"/>
                      <a:ext cx="56" cy="56"/>
                    </a:xfrm>
                    <a:custGeom>
                      <a:avLst/>
                      <a:gdLst/>
                      <a:ahLst/>
                      <a:cxnLst>
                        <a:cxn ang="0">
                          <a:pos x="56" y="28"/>
                        </a:cxn>
                        <a:cxn ang="0">
                          <a:pos x="54" y="38"/>
                        </a:cxn>
                        <a:cxn ang="0">
                          <a:pos x="48" y="48"/>
                        </a:cxn>
                        <a:cxn ang="0">
                          <a:pos x="40" y="54"/>
                        </a:cxn>
                        <a:cxn ang="0">
                          <a:pos x="28" y="56"/>
                        </a:cxn>
                        <a:cxn ang="0">
                          <a:pos x="18" y="54"/>
                        </a:cxn>
                        <a:cxn ang="0">
                          <a:pos x="8" y="48"/>
                        </a:cxn>
                        <a:cxn ang="0">
                          <a:pos x="2" y="38"/>
                        </a:cxn>
                        <a:cxn ang="0">
                          <a:pos x="0" y="28"/>
                        </a:cxn>
                        <a:cxn ang="0">
                          <a:pos x="2" y="16"/>
                        </a:cxn>
                        <a:cxn ang="0">
                          <a:pos x="8" y="8"/>
                        </a:cxn>
                        <a:cxn ang="0">
                          <a:pos x="18" y="2"/>
                        </a:cxn>
                        <a:cxn ang="0">
                          <a:pos x="28" y="0"/>
                        </a:cxn>
                        <a:cxn ang="0">
                          <a:pos x="40" y="2"/>
                        </a:cxn>
                        <a:cxn ang="0">
                          <a:pos x="48" y="8"/>
                        </a:cxn>
                        <a:cxn ang="0">
                          <a:pos x="54" y="16"/>
                        </a:cxn>
                        <a:cxn ang="0">
                          <a:pos x="54" y="28"/>
                        </a:cxn>
                        <a:cxn ang="0">
                          <a:pos x="56" y="28"/>
                        </a:cxn>
                      </a:cxnLst>
                      <a:rect l="0" t="0" r="r" b="b"/>
                      <a:pathLst>
                        <a:path w="56" h="56">
                          <a:moveTo>
                            <a:pt x="56" y="28"/>
                          </a:moveTo>
                          <a:lnTo>
                            <a:pt x="54" y="38"/>
                          </a:lnTo>
                          <a:lnTo>
                            <a:pt x="48" y="48"/>
                          </a:lnTo>
                          <a:lnTo>
                            <a:pt x="40" y="54"/>
                          </a:lnTo>
                          <a:lnTo>
                            <a:pt x="28" y="56"/>
                          </a:lnTo>
                          <a:lnTo>
                            <a:pt x="18" y="54"/>
                          </a:lnTo>
                          <a:lnTo>
                            <a:pt x="8" y="48"/>
                          </a:lnTo>
                          <a:lnTo>
                            <a:pt x="2" y="38"/>
                          </a:lnTo>
                          <a:lnTo>
                            <a:pt x="0" y="28"/>
                          </a:lnTo>
                          <a:lnTo>
                            <a:pt x="2" y="16"/>
                          </a:lnTo>
                          <a:lnTo>
                            <a:pt x="8" y="8"/>
                          </a:lnTo>
                          <a:lnTo>
                            <a:pt x="18" y="2"/>
                          </a:lnTo>
                          <a:lnTo>
                            <a:pt x="28" y="0"/>
                          </a:lnTo>
                          <a:lnTo>
                            <a:pt x="40" y="2"/>
                          </a:lnTo>
                          <a:lnTo>
                            <a:pt x="48" y="8"/>
                          </a:lnTo>
                          <a:lnTo>
                            <a:pt x="54" y="16"/>
                          </a:lnTo>
                          <a:lnTo>
                            <a:pt x="54" y="28"/>
                          </a:lnTo>
                          <a:lnTo>
                            <a:pt x="56" y="28"/>
                          </a:lnTo>
                          <a:close/>
                        </a:path>
                      </a:pathLst>
                    </a:custGeom>
                    <a:solidFill>
                      <a:srgbClr val="FF0000"/>
                    </a:solidFill>
                    <a:ln w="9525">
                      <a:noFill/>
                      <a:round/>
                      <a:headEnd/>
                      <a:tailEnd/>
                    </a:ln>
                  </p:spPr>
                  <p:txBody>
                    <a:bodyPr/>
                    <a:lstStyle/>
                    <a:p>
                      <a:endParaRPr lang="en-US"/>
                    </a:p>
                  </p:txBody>
                </p:sp>
              </p:grpSp>
              <p:sp>
                <p:nvSpPr>
                  <p:cNvPr id="826491" name="Freeform 123"/>
                  <p:cNvSpPr>
                    <a:spLocks/>
                  </p:cNvSpPr>
                  <p:nvPr/>
                </p:nvSpPr>
                <p:spPr bwMode="auto">
                  <a:xfrm>
                    <a:off x="3184" y="1111"/>
                    <a:ext cx="56" cy="58"/>
                  </a:xfrm>
                  <a:custGeom>
                    <a:avLst/>
                    <a:gdLst/>
                    <a:ahLst/>
                    <a:cxnLst>
                      <a:cxn ang="0">
                        <a:pos x="56" y="30"/>
                      </a:cxn>
                      <a:cxn ang="0">
                        <a:pos x="54" y="40"/>
                      </a:cxn>
                      <a:cxn ang="0">
                        <a:pos x="48" y="50"/>
                      </a:cxn>
                      <a:cxn ang="0">
                        <a:pos x="40" y="56"/>
                      </a:cxn>
                      <a:cxn ang="0">
                        <a:pos x="28" y="58"/>
                      </a:cxn>
                      <a:cxn ang="0">
                        <a:pos x="18" y="56"/>
                      </a:cxn>
                      <a:cxn ang="0">
                        <a:pos x="8" y="50"/>
                      </a:cxn>
                      <a:cxn ang="0">
                        <a:pos x="2" y="40"/>
                      </a:cxn>
                      <a:cxn ang="0">
                        <a:pos x="0" y="30"/>
                      </a:cxn>
                      <a:cxn ang="0">
                        <a:pos x="2" y="18"/>
                      </a:cxn>
                      <a:cxn ang="0">
                        <a:pos x="8" y="10"/>
                      </a:cxn>
                      <a:cxn ang="0">
                        <a:pos x="18" y="4"/>
                      </a:cxn>
                      <a:cxn ang="0">
                        <a:pos x="28" y="0"/>
                      </a:cxn>
                      <a:cxn ang="0">
                        <a:pos x="40" y="4"/>
                      </a:cxn>
                      <a:cxn ang="0">
                        <a:pos x="48" y="10"/>
                      </a:cxn>
                      <a:cxn ang="0">
                        <a:pos x="54" y="18"/>
                      </a:cxn>
                      <a:cxn ang="0">
                        <a:pos x="54" y="30"/>
                      </a:cxn>
                      <a:cxn ang="0">
                        <a:pos x="56" y="30"/>
                      </a:cxn>
                    </a:cxnLst>
                    <a:rect l="0" t="0" r="r" b="b"/>
                    <a:pathLst>
                      <a:path w="56" h="58">
                        <a:moveTo>
                          <a:pt x="56" y="30"/>
                        </a:moveTo>
                        <a:lnTo>
                          <a:pt x="54" y="40"/>
                        </a:lnTo>
                        <a:lnTo>
                          <a:pt x="48" y="50"/>
                        </a:lnTo>
                        <a:lnTo>
                          <a:pt x="40" y="56"/>
                        </a:lnTo>
                        <a:lnTo>
                          <a:pt x="28" y="58"/>
                        </a:lnTo>
                        <a:lnTo>
                          <a:pt x="18" y="56"/>
                        </a:lnTo>
                        <a:lnTo>
                          <a:pt x="8" y="50"/>
                        </a:lnTo>
                        <a:lnTo>
                          <a:pt x="2" y="40"/>
                        </a:lnTo>
                        <a:lnTo>
                          <a:pt x="0" y="30"/>
                        </a:lnTo>
                        <a:lnTo>
                          <a:pt x="2" y="18"/>
                        </a:lnTo>
                        <a:lnTo>
                          <a:pt x="8" y="10"/>
                        </a:lnTo>
                        <a:lnTo>
                          <a:pt x="18" y="4"/>
                        </a:lnTo>
                        <a:lnTo>
                          <a:pt x="28" y="0"/>
                        </a:lnTo>
                        <a:lnTo>
                          <a:pt x="40" y="4"/>
                        </a:lnTo>
                        <a:lnTo>
                          <a:pt x="48" y="10"/>
                        </a:lnTo>
                        <a:lnTo>
                          <a:pt x="54" y="18"/>
                        </a:lnTo>
                        <a:lnTo>
                          <a:pt x="54" y="30"/>
                        </a:lnTo>
                        <a:lnTo>
                          <a:pt x="56" y="30"/>
                        </a:lnTo>
                        <a:close/>
                      </a:path>
                    </a:pathLst>
                  </a:custGeom>
                  <a:solidFill>
                    <a:srgbClr val="FF0000"/>
                  </a:solidFill>
                  <a:ln w="9525">
                    <a:noFill/>
                    <a:round/>
                    <a:headEnd/>
                    <a:tailEnd/>
                  </a:ln>
                </p:spPr>
                <p:txBody>
                  <a:bodyPr/>
                  <a:lstStyle/>
                  <a:p>
                    <a:endParaRPr lang="en-US"/>
                  </a:p>
                </p:txBody>
              </p:sp>
              <p:sp>
                <p:nvSpPr>
                  <p:cNvPr id="826492" name="Freeform 124"/>
                  <p:cNvSpPr>
                    <a:spLocks/>
                  </p:cNvSpPr>
                  <p:nvPr/>
                </p:nvSpPr>
                <p:spPr bwMode="auto">
                  <a:xfrm>
                    <a:off x="3452" y="1887"/>
                    <a:ext cx="58" cy="56"/>
                  </a:xfrm>
                  <a:custGeom>
                    <a:avLst/>
                    <a:gdLst/>
                    <a:ahLst/>
                    <a:cxnLst>
                      <a:cxn ang="0">
                        <a:pos x="58" y="28"/>
                      </a:cxn>
                      <a:cxn ang="0">
                        <a:pos x="56" y="38"/>
                      </a:cxn>
                      <a:cxn ang="0">
                        <a:pos x="50" y="48"/>
                      </a:cxn>
                      <a:cxn ang="0">
                        <a:pos x="40" y="54"/>
                      </a:cxn>
                      <a:cxn ang="0">
                        <a:pos x="30" y="56"/>
                      </a:cxn>
                      <a:cxn ang="0">
                        <a:pos x="18" y="54"/>
                      </a:cxn>
                      <a:cxn ang="0">
                        <a:pos x="10" y="48"/>
                      </a:cxn>
                      <a:cxn ang="0">
                        <a:pos x="4" y="38"/>
                      </a:cxn>
                      <a:cxn ang="0">
                        <a:pos x="0" y="28"/>
                      </a:cxn>
                      <a:cxn ang="0">
                        <a:pos x="4" y="16"/>
                      </a:cxn>
                      <a:cxn ang="0">
                        <a:pos x="10" y="8"/>
                      </a:cxn>
                      <a:cxn ang="0">
                        <a:pos x="18" y="2"/>
                      </a:cxn>
                      <a:cxn ang="0">
                        <a:pos x="30" y="0"/>
                      </a:cxn>
                      <a:cxn ang="0">
                        <a:pos x="40" y="2"/>
                      </a:cxn>
                      <a:cxn ang="0">
                        <a:pos x="50" y="8"/>
                      </a:cxn>
                      <a:cxn ang="0">
                        <a:pos x="56" y="16"/>
                      </a:cxn>
                      <a:cxn ang="0">
                        <a:pos x="56" y="28"/>
                      </a:cxn>
                      <a:cxn ang="0">
                        <a:pos x="58" y="28"/>
                      </a:cxn>
                    </a:cxnLst>
                    <a:rect l="0" t="0" r="r" b="b"/>
                    <a:pathLst>
                      <a:path w="58" h="56">
                        <a:moveTo>
                          <a:pt x="58" y="28"/>
                        </a:moveTo>
                        <a:lnTo>
                          <a:pt x="56" y="38"/>
                        </a:lnTo>
                        <a:lnTo>
                          <a:pt x="50" y="48"/>
                        </a:lnTo>
                        <a:lnTo>
                          <a:pt x="40" y="54"/>
                        </a:lnTo>
                        <a:lnTo>
                          <a:pt x="30" y="56"/>
                        </a:lnTo>
                        <a:lnTo>
                          <a:pt x="18" y="54"/>
                        </a:lnTo>
                        <a:lnTo>
                          <a:pt x="10" y="48"/>
                        </a:lnTo>
                        <a:lnTo>
                          <a:pt x="4" y="38"/>
                        </a:lnTo>
                        <a:lnTo>
                          <a:pt x="0" y="28"/>
                        </a:lnTo>
                        <a:lnTo>
                          <a:pt x="4" y="16"/>
                        </a:lnTo>
                        <a:lnTo>
                          <a:pt x="10" y="8"/>
                        </a:lnTo>
                        <a:lnTo>
                          <a:pt x="18" y="2"/>
                        </a:lnTo>
                        <a:lnTo>
                          <a:pt x="30" y="0"/>
                        </a:lnTo>
                        <a:lnTo>
                          <a:pt x="40" y="2"/>
                        </a:lnTo>
                        <a:lnTo>
                          <a:pt x="50" y="8"/>
                        </a:lnTo>
                        <a:lnTo>
                          <a:pt x="56" y="16"/>
                        </a:lnTo>
                        <a:lnTo>
                          <a:pt x="56" y="28"/>
                        </a:lnTo>
                        <a:lnTo>
                          <a:pt x="58" y="28"/>
                        </a:lnTo>
                        <a:close/>
                      </a:path>
                    </a:pathLst>
                  </a:custGeom>
                  <a:solidFill>
                    <a:srgbClr val="FF0000"/>
                  </a:solidFill>
                  <a:ln w="9525">
                    <a:noFill/>
                    <a:round/>
                    <a:headEnd/>
                    <a:tailEnd/>
                  </a:ln>
                </p:spPr>
                <p:txBody>
                  <a:bodyPr/>
                  <a:lstStyle/>
                  <a:p>
                    <a:endParaRPr lang="en-US"/>
                  </a:p>
                </p:txBody>
              </p:sp>
              <p:sp>
                <p:nvSpPr>
                  <p:cNvPr id="826493" name="Freeform 125"/>
                  <p:cNvSpPr>
                    <a:spLocks/>
                  </p:cNvSpPr>
                  <p:nvPr/>
                </p:nvSpPr>
                <p:spPr bwMode="auto">
                  <a:xfrm>
                    <a:off x="3532" y="2073"/>
                    <a:ext cx="58" cy="56"/>
                  </a:xfrm>
                  <a:custGeom>
                    <a:avLst/>
                    <a:gdLst/>
                    <a:ahLst/>
                    <a:cxnLst>
                      <a:cxn ang="0">
                        <a:pos x="58" y="28"/>
                      </a:cxn>
                      <a:cxn ang="0">
                        <a:pos x="56" y="38"/>
                      </a:cxn>
                      <a:cxn ang="0">
                        <a:pos x="50" y="48"/>
                      </a:cxn>
                      <a:cxn ang="0">
                        <a:pos x="40" y="54"/>
                      </a:cxn>
                      <a:cxn ang="0">
                        <a:pos x="30" y="56"/>
                      </a:cxn>
                      <a:cxn ang="0">
                        <a:pos x="18" y="54"/>
                      </a:cxn>
                      <a:cxn ang="0">
                        <a:pos x="10" y="48"/>
                      </a:cxn>
                      <a:cxn ang="0">
                        <a:pos x="2" y="38"/>
                      </a:cxn>
                      <a:cxn ang="0">
                        <a:pos x="0" y="28"/>
                      </a:cxn>
                      <a:cxn ang="0">
                        <a:pos x="2" y="16"/>
                      </a:cxn>
                      <a:cxn ang="0">
                        <a:pos x="10" y="8"/>
                      </a:cxn>
                      <a:cxn ang="0">
                        <a:pos x="18" y="2"/>
                      </a:cxn>
                      <a:cxn ang="0">
                        <a:pos x="30" y="0"/>
                      </a:cxn>
                      <a:cxn ang="0">
                        <a:pos x="40" y="2"/>
                      </a:cxn>
                      <a:cxn ang="0">
                        <a:pos x="50" y="8"/>
                      </a:cxn>
                      <a:cxn ang="0">
                        <a:pos x="56" y="16"/>
                      </a:cxn>
                      <a:cxn ang="0">
                        <a:pos x="56" y="28"/>
                      </a:cxn>
                      <a:cxn ang="0">
                        <a:pos x="58" y="28"/>
                      </a:cxn>
                    </a:cxnLst>
                    <a:rect l="0" t="0" r="r" b="b"/>
                    <a:pathLst>
                      <a:path w="58" h="56">
                        <a:moveTo>
                          <a:pt x="58" y="28"/>
                        </a:moveTo>
                        <a:lnTo>
                          <a:pt x="56" y="38"/>
                        </a:lnTo>
                        <a:lnTo>
                          <a:pt x="50" y="48"/>
                        </a:lnTo>
                        <a:lnTo>
                          <a:pt x="40" y="54"/>
                        </a:lnTo>
                        <a:lnTo>
                          <a:pt x="30" y="56"/>
                        </a:lnTo>
                        <a:lnTo>
                          <a:pt x="18" y="54"/>
                        </a:lnTo>
                        <a:lnTo>
                          <a:pt x="10" y="48"/>
                        </a:lnTo>
                        <a:lnTo>
                          <a:pt x="2" y="38"/>
                        </a:lnTo>
                        <a:lnTo>
                          <a:pt x="0" y="28"/>
                        </a:lnTo>
                        <a:lnTo>
                          <a:pt x="2" y="16"/>
                        </a:lnTo>
                        <a:lnTo>
                          <a:pt x="10" y="8"/>
                        </a:lnTo>
                        <a:lnTo>
                          <a:pt x="18" y="2"/>
                        </a:lnTo>
                        <a:lnTo>
                          <a:pt x="30" y="0"/>
                        </a:lnTo>
                        <a:lnTo>
                          <a:pt x="40" y="2"/>
                        </a:lnTo>
                        <a:lnTo>
                          <a:pt x="50" y="8"/>
                        </a:lnTo>
                        <a:lnTo>
                          <a:pt x="56" y="16"/>
                        </a:lnTo>
                        <a:lnTo>
                          <a:pt x="56" y="28"/>
                        </a:lnTo>
                        <a:lnTo>
                          <a:pt x="58" y="28"/>
                        </a:lnTo>
                        <a:close/>
                      </a:path>
                    </a:pathLst>
                  </a:custGeom>
                  <a:solidFill>
                    <a:srgbClr val="FF0000"/>
                  </a:solidFill>
                  <a:ln w="9525">
                    <a:noFill/>
                    <a:round/>
                    <a:headEnd/>
                    <a:tailEnd/>
                  </a:ln>
                </p:spPr>
                <p:txBody>
                  <a:bodyPr/>
                  <a:lstStyle/>
                  <a:p>
                    <a:endParaRPr lang="en-US"/>
                  </a:p>
                </p:txBody>
              </p:sp>
              <p:sp>
                <p:nvSpPr>
                  <p:cNvPr id="826494" name="Freeform 126"/>
                  <p:cNvSpPr>
                    <a:spLocks/>
                  </p:cNvSpPr>
                  <p:nvPr/>
                </p:nvSpPr>
                <p:spPr bwMode="auto">
                  <a:xfrm>
                    <a:off x="3616" y="2159"/>
                    <a:ext cx="56" cy="56"/>
                  </a:xfrm>
                  <a:custGeom>
                    <a:avLst/>
                    <a:gdLst/>
                    <a:ahLst/>
                    <a:cxnLst>
                      <a:cxn ang="0">
                        <a:pos x="56" y="28"/>
                      </a:cxn>
                      <a:cxn ang="0">
                        <a:pos x="54" y="40"/>
                      </a:cxn>
                      <a:cxn ang="0">
                        <a:pos x="48" y="48"/>
                      </a:cxn>
                      <a:cxn ang="0">
                        <a:pos x="40" y="54"/>
                      </a:cxn>
                      <a:cxn ang="0">
                        <a:pos x="28" y="56"/>
                      </a:cxn>
                      <a:cxn ang="0">
                        <a:pos x="18" y="54"/>
                      </a:cxn>
                      <a:cxn ang="0">
                        <a:pos x="8" y="48"/>
                      </a:cxn>
                      <a:cxn ang="0">
                        <a:pos x="2" y="40"/>
                      </a:cxn>
                      <a:cxn ang="0">
                        <a:pos x="0" y="28"/>
                      </a:cxn>
                      <a:cxn ang="0">
                        <a:pos x="2" y="18"/>
                      </a:cxn>
                      <a:cxn ang="0">
                        <a:pos x="8" y="8"/>
                      </a:cxn>
                      <a:cxn ang="0">
                        <a:pos x="18" y="2"/>
                      </a:cxn>
                      <a:cxn ang="0">
                        <a:pos x="28" y="0"/>
                      </a:cxn>
                      <a:cxn ang="0">
                        <a:pos x="40" y="2"/>
                      </a:cxn>
                      <a:cxn ang="0">
                        <a:pos x="48" y="8"/>
                      </a:cxn>
                      <a:cxn ang="0">
                        <a:pos x="54" y="18"/>
                      </a:cxn>
                      <a:cxn ang="0">
                        <a:pos x="54" y="28"/>
                      </a:cxn>
                      <a:cxn ang="0">
                        <a:pos x="56" y="28"/>
                      </a:cxn>
                    </a:cxnLst>
                    <a:rect l="0" t="0" r="r" b="b"/>
                    <a:pathLst>
                      <a:path w="56" h="56">
                        <a:moveTo>
                          <a:pt x="56" y="28"/>
                        </a:moveTo>
                        <a:lnTo>
                          <a:pt x="54" y="40"/>
                        </a:lnTo>
                        <a:lnTo>
                          <a:pt x="48" y="48"/>
                        </a:lnTo>
                        <a:lnTo>
                          <a:pt x="40" y="54"/>
                        </a:lnTo>
                        <a:lnTo>
                          <a:pt x="28" y="56"/>
                        </a:lnTo>
                        <a:lnTo>
                          <a:pt x="18" y="54"/>
                        </a:lnTo>
                        <a:lnTo>
                          <a:pt x="8" y="48"/>
                        </a:lnTo>
                        <a:lnTo>
                          <a:pt x="2" y="40"/>
                        </a:lnTo>
                        <a:lnTo>
                          <a:pt x="0" y="28"/>
                        </a:lnTo>
                        <a:lnTo>
                          <a:pt x="2" y="18"/>
                        </a:lnTo>
                        <a:lnTo>
                          <a:pt x="8" y="8"/>
                        </a:lnTo>
                        <a:lnTo>
                          <a:pt x="18" y="2"/>
                        </a:lnTo>
                        <a:lnTo>
                          <a:pt x="28" y="0"/>
                        </a:lnTo>
                        <a:lnTo>
                          <a:pt x="40" y="2"/>
                        </a:lnTo>
                        <a:lnTo>
                          <a:pt x="48" y="8"/>
                        </a:lnTo>
                        <a:lnTo>
                          <a:pt x="54" y="18"/>
                        </a:lnTo>
                        <a:lnTo>
                          <a:pt x="54" y="28"/>
                        </a:lnTo>
                        <a:lnTo>
                          <a:pt x="56" y="28"/>
                        </a:lnTo>
                        <a:close/>
                      </a:path>
                    </a:pathLst>
                  </a:custGeom>
                  <a:solidFill>
                    <a:srgbClr val="FF0000"/>
                  </a:solidFill>
                  <a:ln w="9525">
                    <a:noFill/>
                    <a:round/>
                    <a:headEnd/>
                    <a:tailEnd/>
                  </a:ln>
                </p:spPr>
                <p:txBody>
                  <a:bodyPr/>
                  <a:lstStyle/>
                  <a:p>
                    <a:endParaRPr lang="en-US"/>
                  </a:p>
                </p:txBody>
              </p:sp>
            </p:grpSp>
            <p:sp>
              <p:nvSpPr>
                <p:cNvPr id="826495" name="Freeform 127"/>
                <p:cNvSpPr>
                  <a:spLocks/>
                </p:cNvSpPr>
                <p:nvPr/>
              </p:nvSpPr>
              <p:spPr bwMode="auto">
                <a:xfrm>
                  <a:off x="3048" y="1225"/>
                  <a:ext cx="56" cy="56"/>
                </a:xfrm>
                <a:custGeom>
                  <a:avLst/>
                  <a:gdLst/>
                  <a:ahLst/>
                  <a:cxnLst>
                    <a:cxn ang="0">
                      <a:pos x="56" y="28"/>
                    </a:cxn>
                    <a:cxn ang="0">
                      <a:pos x="54" y="38"/>
                    </a:cxn>
                    <a:cxn ang="0">
                      <a:pos x="48" y="48"/>
                    </a:cxn>
                    <a:cxn ang="0">
                      <a:pos x="40" y="54"/>
                    </a:cxn>
                    <a:cxn ang="0">
                      <a:pos x="28" y="56"/>
                    </a:cxn>
                    <a:cxn ang="0">
                      <a:pos x="18" y="54"/>
                    </a:cxn>
                    <a:cxn ang="0">
                      <a:pos x="8" y="48"/>
                    </a:cxn>
                    <a:cxn ang="0">
                      <a:pos x="2" y="38"/>
                    </a:cxn>
                    <a:cxn ang="0">
                      <a:pos x="0" y="28"/>
                    </a:cxn>
                    <a:cxn ang="0">
                      <a:pos x="2" y="16"/>
                    </a:cxn>
                    <a:cxn ang="0">
                      <a:pos x="8" y="8"/>
                    </a:cxn>
                    <a:cxn ang="0">
                      <a:pos x="18" y="2"/>
                    </a:cxn>
                    <a:cxn ang="0">
                      <a:pos x="28" y="0"/>
                    </a:cxn>
                    <a:cxn ang="0">
                      <a:pos x="40" y="2"/>
                    </a:cxn>
                    <a:cxn ang="0">
                      <a:pos x="48" y="8"/>
                    </a:cxn>
                    <a:cxn ang="0">
                      <a:pos x="54" y="16"/>
                    </a:cxn>
                    <a:cxn ang="0">
                      <a:pos x="54" y="28"/>
                    </a:cxn>
                    <a:cxn ang="0">
                      <a:pos x="56" y="28"/>
                    </a:cxn>
                  </a:cxnLst>
                  <a:rect l="0" t="0" r="r" b="b"/>
                  <a:pathLst>
                    <a:path w="56" h="56">
                      <a:moveTo>
                        <a:pt x="56" y="28"/>
                      </a:moveTo>
                      <a:lnTo>
                        <a:pt x="54" y="38"/>
                      </a:lnTo>
                      <a:lnTo>
                        <a:pt x="48" y="48"/>
                      </a:lnTo>
                      <a:lnTo>
                        <a:pt x="40" y="54"/>
                      </a:lnTo>
                      <a:lnTo>
                        <a:pt x="28" y="56"/>
                      </a:lnTo>
                      <a:lnTo>
                        <a:pt x="18" y="54"/>
                      </a:lnTo>
                      <a:lnTo>
                        <a:pt x="8" y="48"/>
                      </a:lnTo>
                      <a:lnTo>
                        <a:pt x="2" y="38"/>
                      </a:lnTo>
                      <a:lnTo>
                        <a:pt x="0" y="28"/>
                      </a:lnTo>
                      <a:lnTo>
                        <a:pt x="2" y="16"/>
                      </a:lnTo>
                      <a:lnTo>
                        <a:pt x="8" y="8"/>
                      </a:lnTo>
                      <a:lnTo>
                        <a:pt x="18" y="2"/>
                      </a:lnTo>
                      <a:lnTo>
                        <a:pt x="28" y="0"/>
                      </a:lnTo>
                      <a:lnTo>
                        <a:pt x="40" y="2"/>
                      </a:lnTo>
                      <a:lnTo>
                        <a:pt x="48" y="8"/>
                      </a:lnTo>
                      <a:lnTo>
                        <a:pt x="54" y="16"/>
                      </a:lnTo>
                      <a:lnTo>
                        <a:pt x="54" y="28"/>
                      </a:lnTo>
                      <a:lnTo>
                        <a:pt x="56" y="28"/>
                      </a:lnTo>
                      <a:close/>
                    </a:path>
                  </a:pathLst>
                </a:custGeom>
                <a:solidFill>
                  <a:srgbClr val="FF0000"/>
                </a:solidFill>
                <a:ln w="9525">
                  <a:noFill/>
                  <a:round/>
                  <a:headEnd/>
                  <a:tailEnd/>
                </a:ln>
              </p:spPr>
              <p:txBody>
                <a:bodyPr/>
                <a:lstStyle/>
                <a:p>
                  <a:endParaRPr lang="en-US"/>
                </a:p>
              </p:txBody>
            </p:sp>
          </p:grpSp>
          <p:sp>
            <p:nvSpPr>
              <p:cNvPr id="826496" name="Freeform 128"/>
              <p:cNvSpPr>
                <a:spLocks/>
              </p:cNvSpPr>
              <p:nvPr/>
            </p:nvSpPr>
            <p:spPr bwMode="auto">
              <a:xfrm>
                <a:off x="2530" y="915"/>
                <a:ext cx="1112" cy="1340"/>
              </a:xfrm>
              <a:custGeom>
                <a:avLst/>
                <a:gdLst/>
                <a:ahLst/>
                <a:cxnLst>
                  <a:cxn ang="0">
                    <a:pos x="0" y="1286"/>
                  </a:cxn>
                  <a:cxn ang="0">
                    <a:pos x="86" y="1316"/>
                  </a:cxn>
                  <a:cxn ang="0">
                    <a:pos x="398" y="1316"/>
                  </a:cxn>
                  <a:cxn ang="0">
                    <a:pos x="478" y="1340"/>
                  </a:cxn>
                  <a:cxn ang="0">
                    <a:pos x="518" y="930"/>
                  </a:cxn>
                  <a:cxn ang="0">
                    <a:pos x="552" y="316"/>
                  </a:cxn>
                  <a:cxn ang="0">
                    <a:pos x="598" y="24"/>
                  </a:cxn>
                  <a:cxn ang="0">
                    <a:pos x="638" y="0"/>
                  </a:cxn>
                  <a:cxn ang="0">
                    <a:pos x="680" y="206"/>
                  </a:cxn>
                  <a:cxn ang="0">
                    <a:pos x="720" y="376"/>
                  </a:cxn>
                  <a:cxn ang="0">
                    <a:pos x="798" y="352"/>
                  </a:cxn>
                  <a:cxn ang="0">
                    <a:pos x="874" y="754"/>
                  </a:cxn>
                  <a:cxn ang="0">
                    <a:pos x="954" y="986"/>
                  </a:cxn>
                  <a:cxn ang="0">
                    <a:pos x="1030" y="1180"/>
                  </a:cxn>
                  <a:cxn ang="0">
                    <a:pos x="1112" y="1260"/>
                  </a:cxn>
                </a:cxnLst>
                <a:rect l="0" t="0" r="r" b="b"/>
                <a:pathLst>
                  <a:path w="1112" h="1340">
                    <a:moveTo>
                      <a:pt x="0" y="1286"/>
                    </a:moveTo>
                    <a:lnTo>
                      <a:pt x="86" y="1316"/>
                    </a:lnTo>
                    <a:lnTo>
                      <a:pt x="398" y="1316"/>
                    </a:lnTo>
                    <a:lnTo>
                      <a:pt x="478" y="1340"/>
                    </a:lnTo>
                    <a:lnTo>
                      <a:pt x="518" y="930"/>
                    </a:lnTo>
                    <a:lnTo>
                      <a:pt x="552" y="316"/>
                    </a:lnTo>
                    <a:lnTo>
                      <a:pt x="598" y="24"/>
                    </a:lnTo>
                    <a:lnTo>
                      <a:pt x="638" y="0"/>
                    </a:lnTo>
                    <a:lnTo>
                      <a:pt x="680" y="206"/>
                    </a:lnTo>
                    <a:lnTo>
                      <a:pt x="720" y="376"/>
                    </a:lnTo>
                    <a:lnTo>
                      <a:pt x="798" y="352"/>
                    </a:lnTo>
                    <a:lnTo>
                      <a:pt x="874" y="754"/>
                    </a:lnTo>
                    <a:lnTo>
                      <a:pt x="954" y="986"/>
                    </a:lnTo>
                    <a:lnTo>
                      <a:pt x="1030" y="1180"/>
                    </a:lnTo>
                    <a:lnTo>
                      <a:pt x="1112" y="1260"/>
                    </a:lnTo>
                  </a:path>
                </a:pathLst>
              </a:custGeom>
              <a:noFill/>
              <a:ln w="25400">
                <a:solidFill>
                  <a:srgbClr val="FF0000"/>
                </a:solidFill>
                <a:prstDash val="solid"/>
                <a:round/>
                <a:headEnd/>
                <a:tailEnd/>
              </a:ln>
            </p:spPr>
            <p:txBody>
              <a:bodyPr/>
              <a:lstStyle/>
              <a:p>
                <a:endParaRPr lang="en-US"/>
              </a:p>
            </p:txBody>
          </p:sp>
        </p:grpSp>
        <p:sp>
          <p:nvSpPr>
            <p:cNvPr id="826497" name="Line 129"/>
            <p:cNvSpPr>
              <a:spLocks noChangeShapeType="1"/>
            </p:cNvSpPr>
            <p:nvPr/>
          </p:nvSpPr>
          <p:spPr bwMode="auto">
            <a:xfrm>
              <a:off x="2870" y="2979"/>
              <a:ext cx="266" cy="1"/>
            </a:xfrm>
            <a:prstGeom prst="line">
              <a:avLst/>
            </a:prstGeom>
            <a:noFill/>
            <a:ln w="25400">
              <a:solidFill>
                <a:srgbClr val="FF0000"/>
              </a:solidFill>
              <a:round/>
              <a:headEnd/>
              <a:tailEnd/>
            </a:ln>
          </p:spPr>
          <p:txBody>
            <a:bodyPr/>
            <a:lstStyle/>
            <a:p>
              <a:endParaRPr lang="en-US"/>
            </a:p>
          </p:txBody>
        </p:sp>
        <p:grpSp>
          <p:nvGrpSpPr>
            <p:cNvPr id="10" name="Group 130"/>
            <p:cNvGrpSpPr>
              <a:grpSpLocks/>
            </p:cNvGrpSpPr>
            <p:nvPr/>
          </p:nvGrpSpPr>
          <p:grpSpPr bwMode="auto">
            <a:xfrm>
              <a:off x="2877" y="2238"/>
              <a:ext cx="2551" cy="1435"/>
              <a:chOff x="2877" y="2238"/>
              <a:chExt cx="2551" cy="1435"/>
            </a:xfrm>
          </p:grpSpPr>
          <p:sp>
            <p:nvSpPr>
              <p:cNvPr id="826499" name="Text Box 131"/>
              <p:cNvSpPr txBox="1">
                <a:spLocks noChangeArrowheads="1"/>
              </p:cNvSpPr>
              <p:nvPr/>
            </p:nvSpPr>
            <p:spPr bwMode="auto">
              <a:xfrm>
                <a:off x="3238" y="3307"/>
                <a:ext cx="1880" cy="366"/>
              </a:xfrm>
              <a:prstGeom prst="rect">
                <a:avLst/>
              </a:prstGeom>
              <a:noFill/>
              <a:ln w="9525" algn="ctr">
                <a:noFill/>
                <a:miter lim="800000"/>
                <a:headEnd/>
                <a:tailEnd/>
              </a:ln>
              <a:effectLst/>
            </p:spPr>
            <p:txBody>
              <a:bodyPr>
                <a:spAutoFit/>
              </a:bodyPr>
              <a:lstStyle/>
              <a:p>
                <a:pPr>
                  <a:spcBef>
                    <a:spcPct val="50000"/>
                  </a:spcBef>
                </a:pPr>
                <a:r>
                  <a:rPr lang="en-GB" sz="1600" dirty="0">
                    <a:solidFill>
                      <a:schemeClr val="tx2">
                        <a:lumMod val="50000"/>
                      </a:schemeClr>
                    </a:solidFill>
                  </a:rPr>
                  <a:t>Protamine crystallised insulin </a:t>
                </a:r>
                <a:r>
                  <a:rPr lang="en-GB" sz="1600" dirty="0" err="1">
                    <a:solidFill>
                      <a:schemeClr val="tx2">
                        <a:lumMod val="50000"/>
                      </a:schemeClr>
                    </a:solidFill>
                  </a:rPr>
                  <a:t>aspart</a:t>
                </a:r>
                <a:endParaRPr lang="en-US" sz="1600" dirty="0">
                  <a:solidFill>
                    <a:schemeClr val="tx2">
                      <a:lumMod val="50000"/>
                    </a:schemeClr>
                  </a:solidFill>
                </a:endParaRPr>
              </a:p>
            </p:txBody>
          </p:sp>
          <p:sp>
            <p:nvSpPr>
              <p:cNvPr id="826500" name="Line 132"/>
              <p:cNvSpPr>
                <a:spLocks noChangeShapeType="1"/>
              </p:cNvSpPr>
              <p:nvPr/>
            </p:nvSpPr>
            <p:spPr bwMode="auto">
              <a:xfrm>
                <a:off x="2877" y="3484"/>
                <a:ext cx="266" cy="1"/>
              </a:xfrm>
              <a:prstGeom prst="line">
                <a:avLst/>
              </a:prstGeom>
              <a:noFill/>
              <a:ln w="25400">
                <a:solidFill>
                  <a:srgbClr val="8DA2CC"/>
                </a:solidFill>
                <a:round/>
                <a:headEnd/>
                <a:tailEnd/>
              </a:ln>
            </p:spPr>
            <p:txBody>
              <a:bodyPr/>
              <a:lstStyle/>
              <a:p>
                <a:endParaRPr lang="en-US"/>
              </a:p>
            </p:txBody>
          </p:sp>
          <p:sp>
            <p:nvSpPr>
              <p:cNvPr id="826501" name="Freeform 133"/>
              <p:cNvSpPr>
                <a:spLocks/>
              </p:cNvSpPr>
              <p:nvPr/>
            </p:nvSpPr>
            <p:spPr bwMode="auto">
              <a:xfrm>
                <a:off x="2982" y="2238"/>
                <a:ext cx="2446" cy="421"/>
              </a:xfrm>
              <a:custGeom>
                <a:avLst/>
                <a:gdLst/>
                <a:ahLst/>
                <a:cxnLst>
                  <a:cxn ang="0">
                    <a:pos x="0" y="421"/>
                  </a:cxn>
                  <a:cxn ang="0">
                    <a:pos x="71" y="344"/>
                  </a:cxn>
                  <a:cxn ang="0">
                    <a:pos x="141" y="276"/>
                  </a:cxn>
                  <a:cxn ang="0">
                    <a:pos x="199" y="232"/>
                  </a:cxn>
                  <a:cxn ang="0">
                    <a:pos x="262" y="191"/>
                  </a:cxn>
                  <a:cxn ang="0">
                    <a:pos x="325" y="155"/>
                  </a:cxn>
                  <a:cxn ang="0">
                    <a:pos x="445" y="94"/>
                  </a:cxn>
                  <a:cxn ang="0">
                    <a:pos x="561" y="54"/>
                  </a:cxn>
                  <a:cxn ang="0">
                    <a:pos x="665" y="30"/>
                  </a:cxn>
                  <a:cxn ang="0">
                    <a:pos x="745" y="18"/>
                  </a:cxn>
                  <a:cxn ang="0">
                    <a:pos x="827" y="6"/>
                  </a:cxn>
                  <a:cxn ang="0">
                    <a:pos x="905" y="2"/>
                  </a:cxn>
                  <a:cxn ang="0">
                    <a:pos x="989" y="2"/>
                  </a:cxn>
                  <a:cxn ang="0">
                    <a:pos x="1065" y="2"/>
                  </a:cxn>
                  <a:cxn ang="0">
                    <a:pos x="1157" y="2"/>
                  </a:cxn>
                  <a:cxn ang="0">
                    <a:pos x="1250" y="6"/>
                  </a:cxn>
                  <a:cxn ang="0">
                    <a:pos x="1338" y="14"/>
                  </a:cxn>
                  <a:cxn ang="0">
                    <a:pos x="1474" y="34"/>
                  </a:cxn>
                  <a:cxn ang="0">
                    <a:pos x="1622" y="66"/>
                  </a:cxn>
                  <a:cxn ang="0">
                    <a:pos x="1750" y="102"/>
                  </a:cxn>
                  <a:cxn ang="0">
                    <a:pos x="1870" y="138"/>
                  </a:cxn>
                  <a:cxn ang="0">
                    <a:pos x="2018" y="186"/>
                  </a:cxn>
                  <a:cxn ang="0">
                    <a:pos x="2170" y="250"/>
                  </a:cxn>
                  <a:cxn ang="0">
                    <a:pos x="2306" y="314"/>
                  </a:cxn>
                  <a:cxn ang="0">
                    <a:pos x="2402" y="362"/>
                  </a:cxn>
                  <a:cxn ang="0">
                    <a:pos x="2446" y="382"/>
                  </a:cxn>
                </a:cxnLst>
                <a:rect l="0" t="0" r="r" b="b"/>
                <a:pathLst>
                  <a:path w="2446" h="421">
                    <a:moveTo>
                      <a:pt x="0" y="421"/>
                    </a:moveTo>
                    <a:lnTo>
                      <a:pt x="71" y="344"/>
                    </a:lnTo>
                    <a:lnTo>
                      <a:pt x="141" y="276"/>
                    </a:lnTo>
                    <a:lnTo>
                      <a:pt x="199" y="232"/>
                    </a:lnTo>
                    <a:lnTo>
                      <a:pt x="262" y="191"/>
                    </a:lnTo>
                    <a:cubicBezTo>
                      <a:pt x="283" y="178"/>
                      <a:pt x="295" y="171"/>
                      <a:pt x="325" y="155"/>
                    </a:cubicBezTo>
                    <a:cubicBezTo>
                      <a:pt x="348" y="142"/>
                      <a:pt x="406" y="111"/>
                      <a:pt x="445" y="94"/>
                    </a:cubicBezTo>
                    <a:cubicBezTo>
                      <a:pt x="484" y="77"/>
                      <a:pt x="524" y="65"/>
                      <a:pt x="561" y="54"/>
                    </a:cubicBezTo>
                    <a:lnTo>
                      <a:pt x="665" y="30"/>
                    </a:lnTo>
                    <a:cubicBezTo>
                      <a:pt x="696" y="24"/>
                      <a:pt x="718" y="22"/>
                      <a:pt x="745" y="18"/>
                    </a:cubicBezTo>
                    <a:cubicBezTo>
                      <a:pt x="779" y="11"/>
                      <a:pt x="773" y="10"/>
                      <a:pt x="827" y="6"/>
                    </a:cubicBezTo>
                    <a:cubicBezTo>
                      <a:pt x="881" y="2"/>
                      <a:pt x="878" y="3"/>
                      <a:pt x="905" y="2"/>
                    </a:cubicBezTo>
                    <a:cubicBezTo>
                      <a:pt x="931" y="1"/>
                      <a:pt x="963" y="0"/>
                      <a:pt x="989" y="2"/>
                    </a:cubicBezTo>
                    <a:cubicBezTo>
                      <a:pt x="1016" y="2"/>
                      <a:pt x="1037" y="2"/>
                      <a:pt x="1065" y="2"/>
                    </a:cubicBezTo>
                    <a:cubicBezTo>
                      <a:pt x="1093" y="2"/>
                      <a:pt x="1126" y="1"/>
                      <a:pt x="1157" y="2"/>
                    </a:cubicBezTo>
                    <a:cubicBezTo>
                      <a:pt x="1188" y="3"/>
                      <a:pt x="1220" y="4"/>
                      <a:pt x="1250" y="6"/>
                    </a:cubicBezTo>
                    <a:cubicBezTo>
                      <a:pt x="1280" y="8"/>
                      <a:pt x="1301" y="9"/>
                      <a:pt x="1338" y="14"/>
                    </a:cubicBezTo>
                    <a:cubicBezTo>
                      <a:pt x="1390" y="20"/>
                      <a:pt x="1474" y="34"/>
                      <a:pt x="1474" y="34"/>
                    </a:cubicBezTo>
                    <a:cubicBezTo>
                      <a:pt x="1522" y="45"/>
                      <a:pt x="1550" y="50"/>
                      <a:pt x="1622" y="66"/>
                    </a:cubicBezTo>
                    <a:cubicBezTo>
                      <a:pt x="1666" y="75"/>
                      <a:pt x="1696" y="86"/>
                      <a:pt x="1750" y="102"/>
                    </a:cubicBezTo>
                    <a:cubicBezTo>
                      <a:pt x="1804" y="118"/>
                      <a:pt x="1825" y="122"/>
                      <a:pt x="1870" y="138"/>
                    </a:cubicBezTo>
                    <a:cubicBezTo>
                      <a:pt x="1915" y="152"/>
                      <a:pt x="1968" y="167"/>
                      <a:pt x="2018" y="186"/>
                    </a:cubicBezTo>
                    <a:lnTo>
                      <a:pt x="2170" y="250"/>
                    </a:lnTo>
                    <a:cubicBezTo>
                      <a:pt x="2218" y="271"/>
                      <a:pt x="2267" y="295"/>
                      <a:pt x="2306" y="314"/>
                    </a:cubicBezTo>
                    <a:lnTo>
                      <a:pt x="2402" y="362"/>
                    </a:lnTo>
                    <a:lnTo>
                      <a:pt x="2446" y="382"/>
                    </a:lnTo>
                  </a:path>
                </a:pathLst>
              </a:custGeom>
              <a:noFill/>
              <a:ln w="25400">
                <a:solidFill>
                  <a:srgbClr val="8CA1C5"/>
                </a:solidFill>
                <a:prstDash val="solid"/>
                <a:round/>
                <a:headEnd/>
                <a:tailEnd/>
              </a:ln>
            </p:spPr>
            <p:txBody>
              <a:bodyPr/>
              <a:lstStyle/>
              <a:p>
                <a:endParaRPr lang="en-US"/>
              </a:p>
            </p:txBody>
          </p:sp>
        </p:grpSp>
        <p:sp>
          <p:nvSpPr>
            <p:cNvPr id="826504" name="Text Box 136"/>
            <p:cNvSpPr txBox="1">
              <a:spLocks noChangeArrowheads="1"/>
            </p:cNvSpPr>
            <p:nvPr/>
          </p:nvSpPr>
          <p:spPr bwMode="auto">
            <a:xfrm>
              <a:off x="3234" y="3057"/>
              <a:ext cx="1880" cy="212"/>
            </a:xfrm>
            <a:prstGeom prst="rect">
              <a:avLst/>
            </a:prstGeom>
            <a:noFill/>
            <a:ln w="9525" algn="ctr">
              <a:noFill/>
              <a:miter lim="800000"/>
              <a:headEnd/>
              <a:tailEnd/>
            </a:ln>
            <a:effectLst/>
          </p:spPr>
          <p:txBody>
            <a:bodyPr>
              <a:spAutoFit/>
            </a:bodyPr>
            <a:lstStyle/>
            <a:p>
              <a:pPr>
                <a:spcBef>
                  <a:spcPct val="50000"/>
                </a:spcBef>
              </a:pPr>
              <a:r>
                <a:rPr lang="en-GB" sz="1600">
                  <a:solidFill>
                    <a:schemeClr val="accent2"/>
                  </a:solidFill>
                </a:rPr>
                <a:t>Soluble insulin aspart</a:t>
              </a:r>
              <a:endParaRPr lang="en-US" sz="1600">
                <a:solidFill>
                  <a:schemeClr val="accent2"/>
                </a:solidFill>
              </a:endParaRPr>
            </a:p>
          </p:txBody>
        </p:sp>
        <p:sp>
          <p:nvSpPr>
            <p:cNvPr id="826505" name="Freeform 137"/>
            <p:cNvSpPr>
              <a:spLocks/>
            </p:cNvSpPr>
            <p:nvPr/>
          </p:nvSpPr>
          <p:spPr bwMode="auto">
            <a:xfrm>
              <a:off x="2974" y="981"/>
              <a:ext cx="563" cy="1633"/>
            </a:xfrm>
            <a:custGeom>
              <a:avLst/>
              <a:gdLst/>
              <a:ahLst/>
              <a:cxnLst>
                <a:cxn ang="0">
                  <a:pos x="0" y="1710"/>
                </a:cxn>
                <a:cxn ang="0">
                  <a:pos x="4" y="1708"/>
                </a:cxn>
                <a:cxn ang="0">
                  <a:pos x="6" y="1702"/>
                </a:cxn>
                <a:cxn ang="0">
                  <a:pos x="12" y="1686"/>
                </a:cxn>
                <a:cxn ang="0">
                  <a:pos x="18" y="1660"/>
                </a:cxn>
                <a:cxn ang="0">
                  <a:pos x="24" y="1626"/>
                </a:cxn>
                <a:cxn ang="0">
                  <a:pos x="36" y="1540"/>
                </a:cxn>
                <a:cxn ang="0">
                  <a:pos x="46" y="1428"/>
                </a:cxn>
                <a:cxn ang="0">
                  <a:pos x="58" y="1298"/>
                </a:cxn>
                <a:cxn ang="0">
                  <a:pos x="68" y="1154"/>
                </a:cxn>
                <a:cxn ang="0">
                  <a:pos x="90" y="842"/>
                </a:cxn>
                <a:cxn ang="0">
                  <a:pos x="102" y="684"/>
                </a:cxn>
                <a:cxn ang="0">
                  <a:pos x="114" y="532"/>
                </a:cxn>
                <a:cxn ang="0">
                  <a:pos x="128" y="390"/>
                </a:cxn>
                <a:cxn ang="0">
                  <a:pos x="142" y="264"/>
                </a:cxn>
                <a:cxn ang="0">
                  <a:pos x="158" y="156"/>
                </a:cxn>
                <a:cxn ang="0">
                  <a:pos x="166" y="110"/>
                </a:cxn>
                <a:cxn ang="0">
                  <a:pos x="174" y="74"/>
                </a:cxn>
                <a:cxn ang="0">
                  <a:pos x="184" y="42"/>
                </a:cxn>
                <a:cxn ang="0">
                  <a:pos x="194" y="20"/>
                </a:cxn>
                <a:cxn ang="0">
                  <a:pos x="198" y="12"/>
                </a:cxn>
                <a:cxn ang="0">
                  <a:pos x="204" y="6"/>
                </a:cxn>
                <a:cxn ang="0">
                  <a:pos x="210" y="2"/>
                </a:cxn>
                <a:cxn ang="0">
                  <a:pos x="214" y="0"/>
                </a:cxn>
                <a:cxn ang="0">
                  <a:pos x="218" y="2"/>
                </a:cxn>
                <a:cxn ang="0">
                  <a:pos x="222" y="6"/>
                </a:cxn>
                <a:cxn ang="0">
                  <a:pos x="226" y="12"/>
                </a:cxn>
                <a:cxn ang="0">
                  <a:pos x="230" y="20"/>
                </a:cxn>
                <a:cxn ang="0">
                  <a:pos x="238" y="40"/>
                </a:cxn>
                <a:cxn ang="0">
                  <a:pos x="244" y="70"/>
                </a:cxn>
                <a:cxn ang="0">
                  <a:pos x="252" y="106"/>
                </a:cxn>
                <a:cxn ang="0">
                  <a:pos x="258" y="150"/>
                </a:cxn>
                <a:cxn ang="0">
                  <a:pos x="270" y="254"/>
                </a:cxn>
                <a:cxn ang="0">
                  <a:pos x="294" y="514"/>
                </a:cxn>
                <a:cxn ang="0">
                  <a:pos x="308" y="664"/>
                </a:cxn>
                <a:cxn ang="0">
                  <a:pos x="324" y="818"/>
                </a:cxn>
                <a:cxn ang="0">
                  <a:pos x="342" y="974"/>
                </a:cxn>
                <a:cxn ang="0">
                  <a:pos x="354" y="1050"/>
                </a:cxn>
                <a:cxn ang="0">
                  <a:pos x="366" y="1126"/>
                </a:cxn>
                <a:cxn ang="0">
                  <a:pos x="378" y="1200"/>
                </a:cxn>
                <a:cxn ang="0">
                  <a:pos x="392" y="1270"/>
                </a:cxn>
                <a:cxn ang="0">
                  <a:pos x="408" y="1338"/>
                </a:cxn>
                <a:cxn ang="0">
                  <a:pos x="424" y="1402"/>
                </a:cxn>
                <a:cxn ang="0">
                  <a:pos x="444" y="1462"/>
                </a:cxn>
                <a:cxn ang="0">
                  <a:pos x="464" y="1518"/>
                </a:cxn>
                <a:cxn ang="0">
                  <a:pos x="484" y="1568"/>
                </a:cxn>
                <a:cxn ang="0">
                  <a:pos x="508" y="1612"/>
                </a:cxn>
                <a:cxn ang="0">
                  <a:pos x="520" y="1632"/>
                </a:cxn>
                <a:cxn ang="0">
                  <a:pos x="534" y="1650"/>
                </a:cxn>
                <a:cxn ang="0">
                  <a:pos x="546" y="1666"/>
                </a:cxn>
                <a:cxn ang="0">
                  <a:pos x="560" y="1680"/>
                </a:cxn>
                <a:cxn ang="0">
                  <a:pos x="574" y="1694"/>
                </a:cxn>
                <a:cxn ang="0">
                  <a:pos x="590" y="1704"/>
                </a:cxn>
                <a:cxn ang="0">
                  <a:pos x="606" y="1712"/>
                </a:cxn>
                <a:cxn ang="0">
                  <a:pos x="622" y="1718"/>
                </a:cxn>
              </a:cxnLst>
              <a:rect l="0" t="0" r="r" b="b"/>
              <a:pathLst>
                <a:path w="622" h="1718">
                  <a:moveTo>
                    <a:pt x="0" y="1710"/>
                  </a:moveTo>
                  <a:lnTo>
                    <a:pt x="4" y="1708"/>
                  </a:lnTo>
                  <a:lnTo>
                    <a:pt x="6" y="1702"/>
                  </a:lnTo>
                  <a:lnTo>
                    <a:pt x="12" y="1686"/>
                  </a:lnTo>
                  <a:lnTo>
                    <a:pt x="18" y="1660"/>
                  </a:lnTo>
                  <a:lnTo>
                    <a:pt x="24" y="1626"/>
                  </a:lnTo>
                  <a:lnTo>
                    <a:pt x="36" y="1540"/>
                  </a:lnTo>
                  <a:lnTo>
                    <a:pt x="46" y="1428"/>
                  </a:lnTo>
                  <a:lnTo>
                    <a:pt x="58" y="1298"/>
                  </a:lnTo>
                  <a:lnTo>
                    <a:pt x="68" y="1154"/>
                  </a:lnTo>
                  <a:lnTo>
                    <a:pt x="90" y="842"/>
                  </a:lnTo>
                  <a:lnTo>
                    <a:pt x="102" y="684"/>
                  </a:lnTo>
                  <a:lnTo>
                    <a:pt x="114" y="532"/>
                  </a:lnTo>
                  <a:lnTo>
                    <a:pt x="128" y="390"/>
                  </a:lnTo>
                  <a:lnTo>
                    <a:pt x="142" y="264"/>
                  </a:lnTo>
                  <a:lnTo>
                    <a:pt x="158" y="156"/>
                  </a:lnTo>
                  <a:lnTo>
                    <a:pt x="166" y="110"/>
                  </a:lnTo>
                  <a:lnTo>
                    <a:pt x="174" y="74"/>
                  </a:lnTo>
                  <a:lnTo>
                    <a:pt x="184" y="42"/>
                  </a:lnTo>
                  <a:lnTo>
                    <a:pt x="194" y="20"/>
                  </a:lnTo>
                  <a:lnTo>
                    <a:pt x="198" y="12"/>
                  </a:lnTo>
                  <a:lnTo>
                    <a:pt x="204" y="6"/>
                  </a:lnTo>
                  <a:lnTo>
                    <a:pt x="210" y="2"/>
                  </a:lnTo>
                  <a:lnTo>
                    <a:pt x="214" y="0"/>
                  </a:lnTo>
                  <a:lnTo>
                    <a:pt x="218" y="2"/>
                  </a:lnTo>
                  <a:lnTo>
                    <a:pt x="222" y="6"/>
                  </a:lnTo>
                  <a:lnTo>
                    <a:pt x="226" y="12"/>
                  </a:lnTo>
                  <a:lnTo>
                    <a:pt x="230" y="20"/>
                  </a:lnTo>
                  <a:lnTo>
                    <a:pt x="238" y="40"/>
                  </a:lnTo>
                  <a:lnTo>
                    <a:pt x="244" y="70"/>
                  </a:lnTo>
                  <a:lnTo>
                    <a:pt x="252" y="106"/>
                  </a:lnTo>
                  <a:lnTo>
                    <a:pt x="258" y="150"/>
                  </a:lnTo>
                  <a:lnTo>
                    <a:pt x="270" y="254"/>
                  </a:lnTo>
                  <a:lnTo>
                    <a:pt x="294" y="514"/>
                  </a:lnTo>
                  <a:lnTo>
                    <a:pt x="308" y="664"/>
                  </a:lnTo>
                  <a:lnTo>
                    <a:pt x="324" y="818"/>
                  </a:lnTo>
                  <a:lnTo>
                    <a:pt x="342" y="974"/>
                  </a:lnTo>
                  <a:lnTo>
                    <a:pt x="354" y="1050"/>
                  </a:lnTo>
                  <a:lnTo>
                    <a:pt x="366" y="1126"/>
                  </a:lnTo>
                  <a:lnTo>
                    <a:pt x="378" y="1200"/>
                  </a:lnTo>
                  <a:lnTo>
                    <a:pt x="392" y="1270"/>
                  </a:lnTo>
                  <a:lnTo>
                    <a:pt x="408" y="1338"/>
                  </a:lnTo>
                  <a:lnTo>
                    <a:pt x="424" y="1402"/>
                  </a:lnTo>
                  <a:lnTo>
                    <a:pt x="444" y="1462"/>
                  </a:lnTo>
                  <a:lnTo>
                    <a:pt x="464" y="1518"/>
                  </a:lnTo>
                  <a:lnTo>
                    <a:pt x="484" y="1568"/>
                  </a:lnTo>
                  <a:lnTo>
                    <a:pt x="508" y="1612"/>
                  </a:lnTo>
                  <a:lnTo>
                    <a:pt x="520" y="1632"/>
                  </a:lnTo>
                  <a:lnTo>
                    <a:pt x="534" y="1650"/>
                  </a:lnTo>
                  <a:lnTo>
                    <a:pt x="546" y="1666"/>
                  </a:lnTo>
                  <a:lnTo>
                    <a:pt x="560" y="1680"/>
                  </a:lnTo>
                  <a:lnTo>
                    <a:pt x="574" y="1694"/>
                  </a:lnTo>
                  <a:lnTo>
                    <a:pt x="590" y="1704"/>
                  </a:lnTo>
                  <a:lnTo>
                    <a:pt x="606" y="1712"/>
                  </a:lnTo>
                  <a:lnTo>
                    <a:pt x="622" y="1718"/>
                  </a:lnTo>
                </a:path>
              </a:pathLst>
            </a:custGeom>
            <a:noFill/>
            <a:ln w="25400">
              <a:solidFill>
                <a:srgbClr val="FE911B"/>
              </a:solidFill>
              <a:prstDash val="solid"/>
              <a:round/>
              <a:headEnd/>
              <a:tailEnd/>
            </a:ln>
          </p:spPr>
          <p:txBody>
            <a:bodyPr/>
            <a:lstStyle/>
            <a:p>
              <a:endParaRPr lang="en-US"/>
            </a:p>
          </p:txBody>
        </p:sp>
        <p:sp>
          <p:nvSpPr>
            <p:cNvPr id="826506" name="Line 138"/>
            <p:cNvSpPr>
              <a:spLocks noChangeShapeType="1"/>
            </p:cNvSpPr>
            <p:nvPr/>
          </p:nvSpPr>
          <p:spPr bwMode="auto">
            <a:xfrm>
              <a:off x="2875" y="3193"/>
              <a:ext cx="266" cy="1"/>
            </a:xfrm>
            <a:prstGeom prst="line">
              <a:avLst/>
            </a:prstGeom>
            <a:noFill/>
            <a:ln w="25400">
              <a:solidFill>
                <a:srgbClr val="FE911B"/>
              </a:solidFill>
              <a:round/>
              <a:headEnd/>
              <a:tailEnd/>
            </a:ln>
          </p:spPr>
          <p:txBody>
            <a:bodyPr/>
            <a:lstStyle/>
            <a:p>
              <a:endParaRPr lang="en-US"/>
            </a:p>
          </p:txBody>
        </p:sp>
        <p:sp>
          <p:nvSpPr>
            <p:cNvPr id="826509" name="Text Box 141"/>
            <p:cNvSpPr txBox="1">
              <a:spLocks noChangeArrowheads="1"/>
            </p:cNvSpPr>
            <p:nvPr/>
          </p:nvSpPr>
          <p:spPr bwMode="auto">
            <a:xfrm>
              <a:off x="3249" y="3693"/>
              <a:ext cx="1880" cy="212"/>
            </a:xfrm>
            <a:prstGeom prst="rect">
              <a:avLst/>
            </a:prstGeom>
            <a:noFill/>
            <a:ln w="9525" algn="ctr">
              <a:noFill/>
              <a:miter lim="800000"/>
              <a:headEnd/>
              <a:tailEnd/>
            </a:ln>
            <a:effectLst/>
          </p:spPr>
          <p:txBody>
            <a:bodyPr>
              <a:spAutoFit/>
            </a:bodyPr>
            <a:lstStyle/>
            <a:p>
              <a:pPr>
                <a:spcBef>
                  <a:spcPct val="50000"/>
                </a:spcBef>
              </a:pPr>
              <a:r>
                <a:rPr lang="en-GB" sz="1600" b="1" dirty="0" err="1"/>
                <a:t>NovoMix</a:t>
              </a:r>
              <a:r>
                <a:rPr lang="en-GB" sz="1600" b="1" baseline="30000" dirty="0"/>
                <a:t>®</a:t>
              </a:r>
              <a:r>
                <a:rPr lang="en-GB" sz="1600" b="1" dirty="0"/>
                <a:t> 30</a:t>
              </a:r>
              <a:endParaRPr lang="en-US" sz="1600" b="1" dirty="0"/>
            </a:p>
          </p:txBody>
        </p:sp>
        <p:sp>
          <p:nvSpPr>
            <p:cNvPr id="826510" name="Line 142"/>
            <p:cNvSpPr>
              <a:spLocks noChangeShapeType="1"/>
            </p:cNvSpPr>
            <p:nvPr/>
          </p:nvSpPr>
          <p:spPr bwMode="auto">
            <a:xfrm>
              <a:off x="2888" y="3830"/>
              <a:ext cx="266" cy="1"/>
            </a:xfrm>
            <a:prstGeom prst="line">
              <a:avLst/>
            </a:prstGeom>
            <a:noFill/>
            <a:ln w="25400">
              <a:solidFill>
                <a:srgbClr val="00305E"/>
              </a:solidFill>
              <a:round/>
              <a:headEnd/>
              <a:tailEnd/>
            </a:ln>
          </p:spPr>
          <p:txBody>
            <a:bodyPr/>
            <a:lstStyle/>
            <a:p>
              <a:endParaRPr lang="en-US"/>
            </a:p>
          </p:txBody>
        </p:sp>
        <p:sp>
          <p:nvSpPr>
            <p:cNvPr id="826511" name="Freeform 143"/>
            <p:cNvSpPr>
              <a:spLocks/>
            </p:cNvSpPr>
            <p:nvPr/>
          </p:nvSpPr>
          <p:spPr bwMode="auto">
            <a:xfrm>
              <a:off x="2962" y="884"/>
              <a:ext cx="2480" cy="1775"/>
            </a:xfrm>
            <a:custGeom>
              <a:avLst/>
              <a:gdLst/>
              <a:ahLst/>
              <a:cxnLst>
                <a:cxn ang="0">
                  <a:pos x="0" y="1775"/>
                </a:cxn>
                <a:cxn ang="0">
                  <a:pos x="14" y="1738"/>
                </a:cxn>
                <a:cxn ang="0">
                  <a:pos x="18" y="1724"/>
                </a:cxn>
                <a:cxn ang="0">
                  <a:pos x="22" y="1708"/>
                </a:cxn>
                <a:cxn ang="0">
                  <a:pos x="26" y="1687"/>
                </a:cxn>
                <a:cxn ang="0">
                  <a:pos x="30" y="1661"/>
                </a:cxn>
                <a:cxn ang="0">
                  <a:pos x="36" y="1579"/>
                </a:cxn>
                <a:cxn ang="0">
                  <a:pos x="74" y="966"/>
                </a:cxn>
                <a:cxn ang="0">
                  <a:pos x="101" y="611"/>
                </a:cxn>
                <a:cxn ang="0">
                  <a:pos x="128" y="350"/>
                </a:cxn>
                <a:cxn ang="0">
                  <a:pos x="154" y="180"/>
                </a:cxn>
                <a:cxn ang="0">
                  <a:pos x="175" y="82"/>
                </a:cxn>
                <a:cxn ang="0">
                  <a:pos x="189" y="22"/>
                </a:cxn>
                <a:cxn ang="0">
                  <a:pos x="195" y="10"/>
                </a:cxn>
                <a:cxn ang="0">
                  <a:pos x="199" y="4"/>
                </a:cxn>
                <a:cxn ang="0">
                  <a:pos x="203" y="0"/>
                </a:cxn>
                <a:cxn ang="0">
                  <a:pos x="207" y="0"/>
                </a:cxn>
                <a:cxn ang="0">
                  <a:pos x="211" y="2"/>
                </a:cxn>
                <a:cxn ang="0">
                  <a:pos x="215" y="8"/>
                </a:cxn>
                <a:cxn ang="0">
                  <a:pos x="223" y="22"/>
                </a:cxn>
                <a:cxn ang="0">
                  <a:pos x="227" y="35"/>
                </a:cxn>
                <a:cxn ang="0">
                  <a:pos x="231" y="53"/>
                </a:cxn>
                <a:cxn ang="0">
                  <a:pos x="259" y="160"/>
                </a:cxn>
                <a:cxn ang="0">
                  <a:pos x="333" y="480"/>
                </a:cxn>
                <a:cxn ang="0">
                  <a:pos x="376" y="654"/>
                </a:cxn>
                <a:cxn ang="0">
                  <a:pos x="406" y="785"/>
                </a:cxn>
                <a:cxn ang="0">
                  <a:pos x="427" y="864"/>
                </a:cxn>
                <a:cxn ang="0">
                  <a:pos x="439" y="903"/>
                </a:cxn>
                <a:cxn ang="0">
                  <a:pos x="453" y="948"/>
                </a:cxn>
                <a:cxn ang="0">
                  <a:pos x="470" y="995"/>
                </a:cxn>
                <a:cxn ang="0">
                  <a:pos x="490" y="1042"/>
                </a:cxn>
                <a:cxn ang="0">
                  <a:pos x="514" y="1093"/>
                </a:cxn>
                <a:cxn ang="0">
                  <a:pos x="542" y="1142"/>
                </a:cxn>
                <a:cxn ang="0">
                  <a:pos x="572" y="1189"/>
                </a:cxn>
                <a:cxn ang="0">
                  <a:pos x="590" y="1214"/>
                </a:cxn>
                <a:cxn ang="0">
                  <a:pos x="605" y="1232"/>
                </a:cxn>
                <a:cxn ang="0">
                  <a:pos x="626" y="1259"/>
                </a:cxn>
                <a:cxn ang="0">
                  <a:pos x="644" y="1280"/>
                </a:cxn>
                <a:cxn ang="0">
                  <a:pos x="665" y="1298"/>
                </a:cxn>
                <a:cxn ang="0">
                  <a:pos x="689" y="1316"/>
                </a:cxn>
                <a:cxn ang="0">
                  <a:pos x="722" y="1334"/>
                </a:cxn>
                <a:cxn ang="0">
                  <a:pos x="782" y="1352"/>
                </a:cxn>
                <a:cxn ang="0">
                  <a:pos x="827" y="1358"/>
                </a:cxn>
                <a:cxn ang="0">
                  <a:pos x="872" y="1361"/>
                </a:cxn>
                <a:cxn ang="0">
                  <a:pos x="1001" y="1364"/>
                </a:cxn>
                <a:cxn ang="0">
                  <a:pos x="1094" y="1364"/>
                </a:cxn>
                <a:cxn ang="0">
                  <a:pos x="1214" y="1361"/>
                </a:cxn>
                <a:cxn ang="0">
                  <a:pos x="1382" y="1372"/>
                </a:cxn>
                <a:cxn ang="0">
                  <a:pos x="1550" y="1400"/>
                </a:cxn>
                <a:cxn ang="0">
                  <a:pos x="1758" y="1452"/>
                </a:cxn>
                <a:cxn ang="0">
                  <a:pos x="1966" y="1520"/>
                </a:cxn>
                <a:cxn ang="0">
                  <a:pos x="2159" y="1595"/>
                </a:cxn>
                <a:cxn ang="0">
                  <a:pos x="2234" y="1628"/>
                </a:cxn>
                <a:cxn ang="0">
                  <a:pos x="2348" y="1682"/>
                </a:cxn>
                <a:cxn ang="0">
                  <a:pos x="2480" y="1745"/>
                </a:cxn>
              </a:cxnLst>
              <a:rect l="0" t="0" r="r" b="b"/>
              <a:pathLst>
                <a:path w="2480" h="1775">
                  <a:moveTo>
                    <a:pt x="0" y="1775"/>
                  </a:moveTo>
                  <a:lnTo>
                    <a:pt x="14" y="1738"/>
                  </a:lnTo>
                  <a:lnTo>
                    <a:pt x="18" y="1724"/>
                  </a:lnTo>
                  <a:lnTo>
                    <a:pt x="22" y="1708"/>
                  </a:lnTo>
                  <a:lnTo>
                    <a:pt x="26" y="1687"/>
                  </a:lnTo>
                  <a:lnTo>
                    <a:pt x="30" y="1661"/>
                  </a:lnTo>
                  <a:lnTo>
                    <a:pt x="36" y="1579"/>
                  </a:lnTo>
                  <a:lnTo>
                    <a:pt x="74" y="966"/>
                  </a:lnTo>
                  <a:lnTo>
                    <a:pt x="101" y="611"/>
                  </a:lnTo>
                  <a:cubicBezTo>
                    <a:pt x="110" y="509"/>
                    <a:pt x="119" y="422"/>
                    <a:pt x="128" y="350"/>
                  </a:cubicBezTo>
                  <a:cubicBezTo>
                    <a:pt x="138" y="279"/>
                    <a:pt x="144" y="223"/>
                    <a:pt x="154" y="180"/>
                  </a:cubicBezTo>
                  <a:lnTo>
                    <a:pt x="175" y="82"/>
                  </a:lnTo>
                  <a:lnTo>
                    <a:pt x="189" y="22"/>
                  </a:lnTo>
                  <a:lnTo>
                    <a:pt x="195" y="10"/>
                  </a:lnTo>
                  <a:lnTo>
                    <a:pt x="199" y="4"/>
                  </a:lnTo>
                  <a:lnTo>
                    <a:pt x="203" y="0"/>
                  </a:lnTo>
                  <a:lnTo>
                    <a:pt x="207" y="0"/>
                  </a:lnTo>
                  <a:lnTo>
                    <a:pt x="211" y="2"/>
                  </a:lnTo>
                  <a:lnTo>
                    <a:pt x="215" y="8"/>
                  </a:lnTo>
                  <a:lnTo>
                    <a:pt x="223" y="22"/>
                  </a:lnTo>
                  <a:lnTo>
                    <a:pt x="227" y="35"/>
                  </a:lnTo>
                  <a:lnTo>
                    <a:pt x="231" y="53"/>
                  </a:lnTo>
                  <a:cubicBezTo>
                    <a:pt x="236" y="74"/>
                    <a:pt x="242" y="89"/>
                    <a:pt x="259" y="160"/>
                  </a:cubicBezTo>
                  <a:cubicBezTo>
                    <a:pt x="276" y="232"/>
                    <a:pt x="314" y="398"/>
                    <a:pt x="333" y="480"/>
                  </a:cubicBezTo>
                  <a:cubicBezTo>
                    <a:pt x="352" y="562"/>
                    <a:pt x="364" y="603"/>
                    <a:pt x="376" y="654"/>
                  </a:cubicBezTo>
                  <a:cubicBezTo>
                    <a:pt x="388" y="702"/>
                    <a:pt x="397" y="751"/>
                    <a:pt x="406" y="785"/>
                  </a:cubicBezTo>
                  <a:cubicBezTo>
                    <a:pt x="415" y="820"/>
                    <a:pt x="421" y="842"/>
                    <a:pt x="427" y="864"/>
                  </a:cubicBezTo>
                  <a:lnTo>
                    <a:pt x="439" y="903"/>
                  </a:lnTo>
                  <a:lnTo>
                    <a:pt x="453" y="948"/>
                  </a:lnTo>
                  <a:lnTo>
                    <a:pt x="470" y="995"/>
                  </a:lnTo>
                  <a:lnTo>
                    <a:pt x="490" y="1042"/>
                  </a:lnTo>
                  <a:lnTo>
                    <a:pt x="514" y="1093"/>
                  </a:lnTo>
                  <a:lnTo>
                    <a:pt x="542" y="1142"/>
                  </a:lnTo>
                  <a:lnTo>
                    <a:pt x="572" y="1189"/>
                  </a:lnTo>
                  <a:lnTo>
                    <a:pt x="590" y="1214"/>
                  </a:lnTo>
                  <a:lnTo>
                    <a:pt x="605" y="1232"/>
                  </a:lnTo>
                  <a:lnTo>
                    <a:pt x="626" y="1259"/>
                  </a:lnTo>
                  <a:lnTo>
                    <a:pt x="644" y="1280"/>
                  </a:lnTo>
                  <a:lnTo>
                    <a:pt x="665" y="1298"/>
                  </a:lnTo>
                  <a:lnTo>
                    <a:pt x="689" y="1316"/>
                  </a:lnTo>
                  <a:lnTo>
                    <a:pt x="722" y="1334"/>
                  </a:lnTo>
                  <a:cubicBezTo>
                    <a:pt x="737" y="1338"/>
                    <a:pt x="761" y="1349"/>
                    <a:pt x="782" y="1352"/>
                  </a:cubicBezTo>
                  <a:cubicBezTo>
                    <a:pt x="799" y="1356"/>
                    <a:pt x="812" y="1356"/>
                    <a:pt x="827" y="1358"/>
                  </a:cubicBezTo>
                  <a:cubicBezTo>
                    <a:pt x="842" y="1360"/>
                    <a:pt x="843" y="1360"/>
                    <a:pt x="872" y="1361"/>
                  </a:cubicBezTo>
                  <a:cubicBezTo>
                    <a:pt x="920" y="1366"/>
                    <a:pt x="961" y="1363"/>
                    <a:pt x="1001" y="1364"/>
                  </a:cubicBezTo>
                  <a:cubicBezTo>
                    <a:pt x="1041" y="1365"/>
                    <a:pt x="1059" y="1365"/>
                    <a:pt x="1094" y="1364"/>
                  </a:cubicBezTo>
                  <a:lnTo>
                    <a:pt x="1214" y="1361"/>
                  </a:lnTo>
                  <a:cubicBezTo>
                    <a:pt x="1262" y="1362"/>
                    <a:pt x="1326" y="1366"/>
                    <a:pt x="1382" y="1372"/>
                  </a:cubicBezTo>
                  <a:cubicBezTo>
                    <a:pt x="1439" y="1378"/>
                    <a:pt x="1487" y="1387"/>
                    <a:pt x="1550" y="1400"/>
                  </a:cubicBezTo>
                  <a:cubicBezTo>
                    <a:pt x="1613" y="1413"/>
                    <a:pt x="1689" y="1432"/>
                    <a:pt x="1758" y="1452"/>
                  </a:cubicBezTo>
                  <a:cubicBezTo>
                    <a:pt x="1827" y="1472"/>
                    <a:pt x="1884" y="1488"/>
                    <a:pt x="1966" y="1520"/>
                  </a:cubicBezTo>
                  <a:cubicBezTo>
                    <a:pt x="2033" y="1544"/>
                    <a:pt x="2114" y="1576"/>
                    <a:pt x="2159" y="1595"/>
                  </a:cubicBezTo>
                  <a:cubicBezTo>
                    <a:pt x="2204" y="1613"/>
                    <a:pt x="2202" y="1614"/>
                    <a:pt x="2234" y="1628"/>
                  </a:cubicBezTo>
                  <a:cubicBezTo>
                    <a:pt x="2295" y="1658"/>
                    <a:pt x="2307" y="1663"/>
                    <a:pt x="2348" y="1682"/>
                  </a:cubicBezTo>
                  <a:cubicBezTo>
                    <a:pt x="2389" y="1701"/>
                    <a:pt x="2452" y="1732"/>
                    <a:pt x="2480" y="1745"/>
                  </a:cubicBezTo>
                </a:path>
              </a:pathLst>
            </a:custGeom>
            <a:noFill/>
            <a:ln w="25400">
              <a:solidFill>
                <a:srgbClr val="0E315E"/>
              </a:solidFill>
              <a:prstDash val="solid"/>
              <a:round/>
              <a:headEnd/>
              <a:tailEnd/>
            </a:ln>
          </p:spPr>
          <p:txBody>
            <a:bodyPr/>
            <a:lstStyle/>
            <a:p>
              <a:endParaRPr lang="en-US"/>
            </a:p>
          </p:txBody>
        </p:sp>
        <p:sp>
          <p:nvSpPr>
            <p:cNvPr id="826516" name="Text Box 148"/>
            <p:cNvSpPr txBox="1">
              <a:spLocks noChangeArrowheads="1"/>
            </p:cNvSpPr>
            <p:nvPr/>
          </p:nvSpPr>
          <p:spPr bwMode="auto">
            <a:xfrm>
              <a:off x="4638" y="1187"/>
              <a:ext cx="1011" cy="326"/>
            </a:xfrm>
            <a:prstGeom prst="rect">
              <a:avLst/>
            </a:prstGeom>
            <a:noFill/>
            <a:ln w="9525" algn="ctr">
              <a:noFill/>
              <a:miter lim="800000"/>
              <a:headEnd/>
              <a:tailEnd/>
            </a:ln>
            <a:effectLst/>
          </p:spPr>
          <p:txBody>
            <a:bodyPr>
              <a:spAutoFit/>
            </a:bodyPr>
            <a:lstStyle/>
            <a:p>
              <a:pPr>
                <a:spcBef>
                  <a:spcPct val="50000"/>
                </a:spcBef>
              </a:pPr>
              <a:r>
                <a:rPr lang="en-GB" sz="1400"/>
                <a:t>Profiles are schematic</a:t>
              </a:r>
              <a:endParaRPr lang="en-US" sz="1400"/>
            </a:p>
          </p:txBody>
        </p:sp>
      </p:grpSp>
    </p:spTree>
    <p:extLst>
      <p:ext uri="{BB962C8B-B14F-4D97-AF65-F5344CB8AC3E}">
        <p14:creationId xmlns:p14="http://schemas.microsoft.com/office/powerpoint/2010/main" val="3784140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6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63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2"/>
                </a:solidFill>
              </a:rPr>
              <a:t>Outcomes</a:t>
            </a:r>
            <a:r>
              <a:rPr lang="en-US" dirty="0" smtClean="0"/>
              <a:t> </a:t>
            </a:r>
            <a:endParaRPr lang="fa-IR" dirty="0"/>
          </a:p>
        </p:txBody>
      </p:sp>
      <p:sp>
        <p:nvSpPr>
          <p:cNvPr id="6" name="Content Placeholder 5"/>
          <p:cNvSpPr>
            <a:spLocks noGrp="1"/>
          </p:cNvSpPr>
          <p:nvPr>
            <p:ph idx="1"/>
          </p:nvPr>
        </p:nvSpPr>
        <p:spPr>
          <a:xfrm>
            <a:off x="323528" y="1268760"/>
            <a:ext cx="8373616" cy="4813995"/>
          </a:xfrm>
        </p:spPr>
        <p:txBody>
          <a:bodyPr>
            <a:normAutofit/>
          </a:bodyPr>
          <a:lstStyle/>
          <a:p>
            <a:pPr algn="l" rtl="0"/>
            <a:r>
              <a:rPr lang="en-US" sz="2800" dirty="0" smtClean="0"/>
              <a:t>All trials reported intermediate </a:t>
            </a:r>
            <a:r>
              <a:rPr lang="en-US" sz="2800" dirty="0"/>
              <a:t>outcomes</a:t>
            </a:r>
          </a:p>
          <a:p>
            <a:pPr marL="0" indent="0" algn="l" rtl="0">
              <a:buNone/>
            </a:pPr>
            <a:r>
              <a:rPr lang="en-US" sz="2800" dirty="0" smtClean="0"/>
              <a:t>    FBS, postprandial </a:t>
            </a:r>
            <a:r>
              <a:rPr lang="en-US" sz="2800" dirty="0"/>
              <a:t>glucose, </a:t>
            </a:r>
            <a:r>
              <a:rPr lang="en-US" sz="2800" dirty="0" smtClean="0"/>
              <a:t>HbA1c</a:t>
            </a:r>
            <a:endParaRPr lang="en-US" sz="2800" dirty="0"/>
          </a:p>
          <a:p>
            <a:pPr marL="0" indent="0" algn="l" rtl="0">
              <a:buNone/>
            </a:pPr>
            <a:r>
              <a:rPr lang="en-US" sz="2800" dirty="0" smtClean="0"/>
              <a:t>    The </a:t>
            </a:r>
            <a:r>
              <a:rPr lang="en-US" sz="2800" dirty="0"/>
              <a:t>adverse outcome of weight </a:t>
            </a:r>
            <a:r>
              <a:rPr lang="en-US" sz="2800" dirty="0" smtClean="0"/>
              <a:t>gain, hypoglycemia</a:t>
            </a:r>
          </a:p>
          <a:p>
            <a:pPr marL="0" indent="0" algn="l" rtl="0">
              <a:buNone/>
            </a:pPr>
            <a:endParaRPr lang="en-US" sz="2800" dirty="0" smtClean="0"/>
          </a:p>
          <a:p>
            <a:pPr algn="l" rtl="0"/>
            <a:r>
              <a:rPr lang="en-US" sz="2800" dirty="0"/>
              <a:t>N</a:t>
            </a:r>
            <a:r>
              <a:rPr lang="en-US" sz="2800" dirty="0" smtClean="0"/>
              <a:t>o </a:t>
            </a:r>
            <a:r>
              <a:rPr lang="en-US" sz="2800" dirty="0"/>
              <a:t>studies that were specifically designed to </a:t>
            </a:r>
            <a:r>
              <a:rPr lang="en-US" sz="2800" dirty="0" smtClean="0"/>
              <a:t>evaluate clinical </a:t>
            </a:r>
            <a:r>
              <a:rPr lang="en-US" sz="2800" dirty="0"/>
              <a:t>outcomes such as </a:t>
            </a:r>
            <a:r>
              <a:rPr lang="en-US" sz="2800" dirty="0" err="1" smtClean="0"/>
              <a:t>microvascular</a:t>
            </a:r>
            <a:r>
              <a:rPr lang="en-US" sz="2800" dirty="0" smtClean="0"/>
              <a:t> and </a:t>
            </a:r>
            <a:r>
              <a:rPr lang="en-US" sz="2800" dirty="0" err="1"/>
              <a:t>macrovascular</a:t>
            </a:r>
            <a:r>
              <a:rPr lang="en-US" sz="2800" dirty="0"/>
              <a:t> complications and death</a:t>
            </a:r>
            <a:endParaRPr lang="fa-IR" sz="2800" dirty="0"/>
          </a:p>
        </p:txBody>
      </p:sp>
    </p:spTree>
    <p:extLst>
      <p:ext uri="{BB962C8B-B14F-4D97-AF65-F5344CB8AC3E}">
        <p14:creationId xmlns:p14="http://schemas.microsoft.com/office/powerpoint/2010/main" val="3072891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fa-IR"/>
          </a:p>
        </p:txBody>
      </p:sp>
      <p:sp>
        <p:nvSpPr>
          <p:cNvPr id="6" name="Content Placeholder 5"/>
          <p:cNvSpPr>
            <a:spLocks noGrp="1"/>
          </p:cNvSpPr>
          <p:nvPr>
            <p:ph idx="1"/>
          </p:nvPr>
        </p:nvSpPr>
        <p:spPr/>
        <p:txBody>
          <a:bodyPr/>
          <a:lstStyle/>
          <a:p>
            <a:endParaRPr lang="fa-I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40768"/>
            <a:ext cx="9169329" cy="3043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7544" y="5157192"/>
            <a:ext cx="5904656"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dirty="0">
                <a:solidFill>
                  <a:srgbClr val="C00000"/>
                </a:solidFill>
              </a:rPr>
              <a:t>Ann Intern Med. 2008;149:549-559</a:t>
            </a:r>
            <a:endParaRPr lang="fa-IR" dirty="0">
              <a:solidFill>
                <a:srgbClr val="C00000"/>
              </a:solidFill>
            </a:endParaRPr>
          </a:p>
        </p:txBody>
      </p:sp>
    </p:spTree>
    <p:extLst>
      <p:ext uri="{BB962C8B-B14F-4D97-AF65-F5344CB8AC3E}">
        <p14:creationId xmlns:p14="http://schemas.microsoft.com/office/powerpoint/2010/main" val="3263734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fa-IR"/>
          </a:p>
        </p:txBody>
      </p:sp>
      <p:sp>
        <p:nvSpPr>
          <p:cNvPr id="6" name="Content Placeholder 5"/>
          <p:cNvSpPr>
            <a:spLocks noGrp="1"/>
          </p:cNvSpPr>
          <p:nvPr>
            <p:ph idx="1"/>
          </p:nvPr>
        </p:nvSpPr>
        <p:spPr/>
        <p:txBody>
          <a:bodyPr/>
          <a:lstStyle/>
          <a:p>
            <a:endParaRPr lang="fa-I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601200" cy="733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9512" y="44624"/>
            <a:ext cx="576064" cy="28803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4" name="Straight Connector 3"/>
          <p:cNvCxnSpPr/>
          <p:nvPr/>
        </p:nvCxnSpPr>
        <p:spPr>
          <a:xfrm>
            <a:off x="1547664" y="2060848"/>
            <a:ext cx="187220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491880" y="0"/>
            <a:ext cx="1151992" cy="432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859" y="3463983"/>
            <a:ext cx="1878013" cy="3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724128" y="2852936"/>
            <a:ext cx="187220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smtClean="0">
                <a:solidFill>
                  <a:schemeClr val="tx1"/>
                </a:solidFill>
              </a:rPr>
              <a:t>Long- acting Insulin </a:t>
            </a:r>
            <a:endParaRPr lang="fa-IR" sz="1400" dirty="0">
              <a:solidFill>
                <a:schemeClr val="tx1"/>
              </a:solidFill>
            </a:endParaRPr>
          </a:p>
        </p:txBody>
      </p:sp>
      <p:sp>
        <p:nvSpPr>
          <p:cNvPr id="10" name="Rectangle 9"/>
          <p:cNvSpPr/>
          <p:nvPr/>
        </p:nvSpPr>
        <p:spPr>
          <a:xfrm>
            <a:off x="5580112" y="4221088"/>
            <a:ext cx="201622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smtClean="0">
                <a:solidFill>
                  <a:schemeClr val="tx1"/>
                </a:solidFill>
              </a:rPr>
              <a:t>Premix human Insulin </a:t>
            </a:r>
            <a:endParaRPr lang="fa-IR" sz="1400" dirty="0">
              <a:solidFill>
                <a:schemeClr val="tx1"/>
              </a:solidFill>
            </a:endParaRPr>
          </a:p>
        </p:txBody>
      </p:sp>
    </p:spTree>
    <p:extLst>
      <p:ext uri="{BB962C8B-B14F-4D97-AF65-F5344CB8AC3E}">
        <p14:creationId xmlns:p14="http://schemas.microsoft.com/office/powerpoint/2010/main" val="2061363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fa-IR"/>
          </a:p>
        </p:txBody>
      </p:sp>
      <p:sp>
        <p:nvSpPr>
          <p:cNvPr id="6" name="Content Placeholder 5"/>
          <p:cNvSpPr>
            <a:spLocks noGrp="1"/>
          </p:cNvSpPr>
          <p:nvPr>
            <p:ph idx="1"/>
          </p:nvPr>
        </p:nvSpPr>
        <p:spPr/>
        <p:txBody>
          <a:bodyPr/>
          <a:lstStyle/>
          <a:p>
            <a:pPr algn="l" rtl="0"/>
            <a:endParaRPr lang="fa-I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9063"/>
            <a:ext cx="9906000" cy="661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203848" y="188640"/>
            <a:ext cx="1512168" cy="5525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9" name="Straight Connector 8"/>
          <p:cNvCxnSpPr/>
          <p:nvPr/>
        </p:nvCxnSpPr>
        <p:spPr>
          <a:xfrm>
            <a:off x="1132713" y="2132856"/>
            <a:ext cx="187220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331640" y="3573016"/>
            <a:ext cx="187220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80528" y="287120"/>
            <a:ext cx="576064" cy="28803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1818" y="2807505"/>
            <a:ext cx="187166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5194075" y="4335027"/>
            <a:ext cx="201622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smtClean="0">
                <a:solidFill>
                  <a:schemeClr val="tx1"/>
                </a:solidFill>
              </a:rPr>
              <a:t>Premix human Insulin </a:t>
            </a:r>
            <a:endParaRPr lang="fa-IR" sz="1400" dirty="0">
              <a:solidFill>
                <a:schemeClr val="tx1"/>
              </a:solidFill>
            </a:endParaRPr>
          </a:p>
        </p:txBody>
      </p:sp>
    </p:spTree>
    <p:extLst>
      <p:ext uri="{BB962C8B-B14F-4D97-AF65-F5344CB8AC3E}">
        <p14:creationId xmlns:p14="http://schemas.microsoft.com/office/powerpoint/2010/main" val="33642641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52" y="188640"/>
            <a:ext cx="9363245" cy="65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419872" y="188640"/>
            <a:ext cx="1080120" cy="43204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Rectangle 5"/>
          <p:cNvSpPr/>
          <p:nvPr/>
        </p:nvSpPr>
        <p:spPr>
          <a:xfrm>
            <a:off x="179512" y="319624"/>
            <a:ext cx="576064" cy="144016"/>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708920"/>
            <a:ext cx="1871663" cy="36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291807" y="4119003"/>
            <a:ext cx="201622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400" dirty="0" smtClean="0">
                <a:solidFill>
                  <a:schemeClr val="tx1"/>
                </a:solidFill>
              </a:rPr>
              <a:t>Premix human Insulin </a:t>
            </a:r>
            <a:endParaRPr lang="fa-IR" sz="1400" dirty="0">
              <a:solidFill>
                <a:schemeClr val="tx1"/>
              </a:solidFill>
            </a:endParaRPr>
          </a:p>
        </p:txBody>
      </p:sp>
      <p:cxnSp>
        <p:nvCxnSpPr>
          <p:cNvPr id="9" name="Straight Connector 8"/>
          <p:cNvCxnSpPr/>
          <p:nvPr/>
        </p:nvCxnSpPr>
        <p:spPr>
          <a:xfrm>
            <a:off x="1547664" y="2060848"/>
            <a:ext cx="187220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403648" y="3368618"/>
            <a:ext cx="187220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651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2000" dirty="0">
                <a:solidFill>
                  <a:schemeClr val="tx2"/>
                </a:solidFill>
              </a:rPr>
              <a:t>Meta-analysis of </a:t>
            </a:r>
            <a:r>
              <a:rPr lang="en-US" sz="2000" b="1" dirty="0">
                <a:solidFill>
                  <a:schemeClr val="tx2"/>
                </a:solidFill>
              </a:rPr>
              <a:t>nocturnal hypoglycemia </a:t>
            </a:r>
            <a:r>
              <a:rPr lang="en-US" sz="2000" dirty="0">
                <a:solidFill>
                  <a:schemeClr val="tx2"/>
                </a:solidFill>
              </a:rPr>
              <a:t>in patients with </a:t>
            </a:r>
            <a:r>
              <a:rPr lang="en-US" sz="2000" dirty="0" smtClean="0">
                <a:solidFill>
                  <a:schemeClr val="tx2"/>
                </a:solidFill>
              </a:rPr>
              <a:t>T2DM treated </a:t>
            </a:r>
            <a:r>
              <a:rPr lang="en-US" sz="2000" dirty="0">
                <a:solidFill>
                  <a:schemeClr val="tx2"/>
                </a:solidFill>
              </a:rPr>
              <a:t>with </a:t>
            </a:r>
            <a:r>
              <a:rPr lang="en-US" sz="2000" dirty="0" smtClean="0">
                <a:solidFill>
                  <a:schemeClr val="tx2"/>
                </a:solidFill>
              </a:rPr>
              <a:t>biphasic insulin </a:t>
            </a:r>
            <a:r>
              <a:rPr lang="en-US" sz="2000" dirty="0" err="1" smtClean="0">
                <a:solidFill>
                  <a:schemeClr val="tx2"/>
                </a:solidFill>
              </a:rPr>
              <a:t>BIAsp</a:t>
            </a:r>
            <a:r>
              <a:rPr lang="en-US" sz="2000" dirty="0" smtClean="0">
                <a:solidFill>
                  <a:schemeClr val="tx2"/>
                </a:solidFill>
              </a:rPr>
              <a:t> 30 </a:t>
            </a:r>
            <a:r>
              <a:rPr lang="en-US" sz="2000" dirty="0">
                <a:solidFill>
                  <a:schemeClr val="tx2"/>
                </a:solidFill>
              </a:rPr>
              <a:t>or </a:t>
            </a:r>
            <a:r>
              <a:rPr lang="en-US" sz="2000" dirty="0" smtClean="0">
                <a:solidFill>
                  <a:schemeClr val="tx2"/>
                </a:solidFill>
              </a:rPr>
              <a:t>BHI 30</a:t>
            </a:r>
            <a:endParaRPr lang="en-US" sz="2000" dirty="0">
              <a:solidFill>
                <a:schemeClr val="tx2"/>
              </a:solidFill>
            </a:endParaRPr>
          </a:p>
        </p:txBody>
      </p:sp>
      <p:sp>
        <p:nvSpPr>
          <p:cNvPr id="3" name="Content Placeholder 2"/>
          <p:cNvSpPr>
            <a:spLocks noGrp="1"/>
          </p:cNvSpPr>
          <p:nvPr>
            <p:ph idx="1"/>
          </p:nvPr>
        </p:nvSpPr>
        <p:spPr/>
        <p:txBody>
          <a:bodyPr>
            <a:normAutofit/>
          </a:bodyPr>
          <a:lstStyle/>
          <a:p>
            <a:pPr algn="l"/>
            <a:endParaRPr lang="fa-IR" sz="1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24744"/>
            <a:ext cx="6840000" cy="5639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012160" y="5589240"/>
            <a:ext cx="2664296"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400" dirty="0" smtClean="0">
                <a:solidFill>
                  <a:schemeClr val="tx2"/>
                </a:solidFill>
              </a:rPr>
              <a:t>BIASP 30 had 50% lower rate of nocturnal hypoglycemia</a:t>
            </a:r>
            <a:endParaRPr lang="fa-IR" sz="1400" dirty="0">
              <a:solidFill>
                <a:schemeClr val="tx2"/>
              </a:solidFill>
            </a:endParaRPr>
          </a:p>
        </p:txBody>
      </p:sp>
      <p:sp>
        <p:nvSpPr>
          <p:cNvPr id="6" name="Rectangle 5"/>
          <p:cNvSpPr/>
          <p:nvPr/>
        </p:nvSpPr>
        <p:spPr>
          <a:xfrm>
            <a:off x="179512" y="6311799"/>
            <a:ext cx="230425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100" dirty="0" err="1" smtClean="0">
                <a:solidFill>
                  <a:srgbClr val="C00000"/>
                </a:solidFill>
              </a:rPr>
              <a:t>Clin</a:t>
            </a:r>
            <a:r>
              <a:rPr lang="en-US" sz="1100" dirty="0" smtClean="0">
                <a:solidFill>
                  <a:srgbClr val="C00000"/>
                </a:solidFill>
              </a:rPr>
              <a:t> </a:t>
            </a:r>
            <a:r>
              <a:rPr lang="en-US" sz="1100" dirty="0" err="1" smtClean="0">
                <a:solidFill>
                  <a:srgbClr val="C00000"/>
                </a:solidFill>
              </a:rPr>
              <a:t>Ther</a:t>
            </a:r>
            <a:r>
              <a:rPr lang="en-US" sz="1100" dirty="0" smtClean="0">
                <a:solidFill>
                  <a:srgbClr val="C00000"/>
                </a:solidFill>
              </a:rPr>
              <a:t>  2009 Aug;31(8</a:t>
            </a:r>
            <a:r>
              <a:rPr lang="en-US" sz="1100" dirty="0">
                <a:solidFill>
                  <a:srgbClr val="C00000"/>
                </a:solidFill>
              </a:rPr>
              <a:t>):1641-51</a:t>
            </a:r>
            <a:r>
              <a:rPr lang="en-US" dirty="0"/>
              <a:t>.</a:t>
            </a:r>
            <a:endParaRPr lang="fa-IR" dirty="0"/>
          </a:p>
        </p:txBody>
      </p:sp>
    </p:spTree>
    <p:extLst>
      <p:ext uri="{BB962C8B-B14F-4D97-AF65-F5344CB8AC3E}">
        <p14:creationId xmlns:p14="http://schemas.microsoft.com/office/powerpoint/2010/main" val="889866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2"/>
                </a:solidFill>
              </a:rPr>
              <a:t>Agenda</a:t>
            </a:r>
            <a:endParaRPr lang="fa-IR" dirty="0">
              <a:solidFill>
                <a:schemeClr val="tx2"/>
              </a:solidFill>
            </a:endParaRPr>
          </a:p>
        </p:txBody>
      </p:sp>
      <p:sp>
        <p:nvSpPr>
          <p:cNvPr id="3" name="Content Placeholder 2"/>
          <p:cNvSpPr>
            <a:spLocks noGrp="1"/>
          </p:cNvSpPr>
          <p:nvPr>
            <p:ph idx="1"/>
          </p:nvPr>
        </p:nvSpPr>
        <p:spPr/>
        <p:txBody>
          <a:bodyPr/>
          <a:lstStyle/>
          <a:p>
            <a:pPr algn="l" rtl="0"/>
            <a:r>
              <a:rPr lang="en-US" dirty="0" smtClean="0"/>
              <a:t>Introduction</a:t>
            </a:r>
          </a:p>
          <a:p>
            <a:pPr algn="l" rtl="0"/>
            <a:r>
              <a:rPr lang="en-US" dirty="0" smtClean="0"/>
              <a:t>Human </a:t>
            </a:r>
            <a:r>
              <a:rPr lang="en-US" dirty="0"/>
              <a:t>Vs. </a:t>
            </a:r>
            <a:r>
              <a:rPr lang="en-US" dirty="0" err="1"/>
              <a:t>analouges</a:t>
            </a:r>
            <a:r>
              <a:rPr lang="en-US" dirty="0"/>
              <a:t> </a:t>
            </a:r>
            <a:r>
              <a:rPr lang="en-US" dirty="0" smtClean="0"/>
              <a:t>premixed</a:t>
            </a:r>
          </a:p>
          <a:p>
            <a:pPr algn="l" rtl="0"/>
            <a:r>
              <a:rPr lang="en-US" dirty="0" smtClean="0"/>
              <a:t>Premix </a:t>
            </a:r>
            <a:r>
              <a:rPr lang="en-US" dirty="0"/>
              <a:t>vs. basal </a:t>
            </a:r>
            <a:r>
              <a:rPr lang="en-US" dirty="0" smtClean="0"/>
              <a:t>insulin</a:t>
            </a:r>
          </a:p>
          <a:p>
            <a:pPr algn="l" rtl="0"/>
            <a:r>
              <a:rPr lang="en-US" dirty="0" smtClean="0"/>
              <a:t>Premix </a:t>
            </a:r>
            <a:r>
              <a:rPr lang="en-US" dirty="0"/>
              <a:t>Vs. Basal </a:t>
            </a:r>
            <a:r>
              <a:rPr lang="en-US" dirty="0" smtClean="0"/>
              <a:t>bolus</a:t>
            </a:r>
          </a:p>
          <a:p>
            <a:pPr algn="l" rtl="0"/>
            <a:r>
              <a:rPr lang="en-US" dirty="0" smtClean="0"/>
              <a:t>conclusion</a:t>
            </a:r>
            <a:endParaRPr lang="en-US" dirty="0"/>
          </a:p>
          <a:p>
            <a:pPr algn="l" rtl="0"/>
            <a:endParaRPr lang="fa-IR" dirty="0"/>
          </a:p>
        </p:txBody>
      </p:sp>
    </p:spTree>
    <p:extLst>
      <p:ext uri="{BB962C8B-B14F-4D97-AF65-F5344CB8AC3E}">
        <p14:creationId xmlns:p14="http://schemas.microsoft.com/office/powerpoint/2010/main" val="3979275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2000" dirty="0">
                <a:solidFill>
                  <a:schemeClr val="tx2"/>
                </a:solidFill>
              </a:rPr>
              <a:t>Meta-analysis of </a:t>
            </a:r>
            <a:r>
              <a:rPr lang="en-US" sz="2000" b="1" dirty="0">
                <a:solidFill>
                  <a:schemeClr val="tx2"/>
                </a:solidFill>
              </a:rPr>
              <a:t>major hypoglycemia </a:t>
            </a:r>
            <a:r>
              <a:rPr lang="en-US" sz="2000" dirty="0">
                <a:solidFill>
                  <a:schemeClr val="tx2"/>
                </a:solidFill>
              </a:rPr>
              <a:t>in patients with type 2 diabetes mellitus treated with </a:t>
            </a:r>
            <a:r>
              <a:rPr lang="en-US" sz="2000" dirty="0" err="1" smtClean="0">
                <a:solidFill>
                  <a:schemeClr val="tx2"/>
                </a:solidFill>
              </a:rPr>
              <a:t>BIAsp</a:t>
            </a:r>
            <a:r>
              <a:rPr lang="en-US" sz="2000" dirty="0" smtClean="0">
                <a:solidFill>
                  <a:schemeClr val="tx2"/>
                </a:solidFill>
              </a:rPr>
              <a:t> 30 or BHI 30</a:t>
            </a:r>
            <a:endParaRPr lang="fa-IR" sz="2000" dirty="0">
              <a:solidFill>
                <a:schemeClr val="tx2"/>
              </a:solidFill>
            </a:endParaRPr>
          </a:p>
        </p:txBody>
      </p:sp>
      <p:sp>
        <p:nvSpPr>
          <p:cNvPr id="3" name="Content Placeholder 2"/>
          <p:cNvSpPr>
            <a:spLocks noGrp="1"/>
          </p:cNvSpPr>
          <p:nvPr>
            <p:ph idx="1"/>
          </p:nvPr>
        </p:nvSpPr>
        <p:spPr/>
        <p:txBody>
          <a:bodyPr/>
          <a:lstStyle/>
          <a:p>
            <a:endParaRPr lang="fa-I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535" y="1188763"/>
            <a:ext cx="7264491" cy="55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868144" y="5951759"/>
            <a:ext cx="2664296" cy="72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400" dirty="0" smtClean="0">
                <a:solidFill>
                  <a:schemeClr val="tx2"/>
                </a:solidFill>
              </a:rPr>
              <a:t>BIASP 30 had 55% lower rate of </a:t>
            </a:r>
            <a:r>
              <a:rPr lang="en-US" sz="1400" dirty="0" err="1" smtClean="0">
                <a:solidFill>
                  <a:schemeClr val="tx2"/>
                </a:solidFill>
              </a:rPr>
              <a:t>majorl</a:t>
            </a:r>
            <a:r>
              <a:rPr lang="en-US" sz="1400" dirty="0" smtClean="0">
                <a:solidFill>
                  <a:schemeClr val="tx2"/>
                </a:solidFill>
              </a:rPr>
              <a:t> hypoglycemia</a:t>
            </a:r>
            <a:endParaRPr lang="fa-IR" sz="1400" dirty="0">
              <a:solidFill>
                <a:schemeClr val="tx2"/>
              </a:solidFill>
            </a:endParaRPr>
          </a:p>
        </p:txBody>
      </p:sp>
      <p:sp>
        <p:nvSpPr>
          <p:cNvPr id="4" name="Rectangle 3"/>
          <p:cNvSpPr/>
          <p:nvPr/>
        </p:nvSpPr>
        <p:spPr>
          <a:xfrm>
            <a:off x="179512" y="6311799"/>
            <a:ext cx="2304256"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100" dirty="0" err="1" smtClean="0">
                <a:solidFill>
                  <a:srgbClr val="C00000"/>
                </a:solidFill>
              </a:rPr>
              <a:t>Clin</a:t>
            </a:r>
            <a:r>
              <a:rPr lang="en-US" sz="1100" dirty="0" smtClean="0">
                <a:solidFill>
                  <a:srgbClr val="C00000"/>
                </a:solidFill>
              </a:rPr>
              <a:t> </a:t>
            </a:r>
            <a:r>
              <a:rPr lang="en-US" sz="1100" dirty="0" err="1" smtClean="0">
                <a:solidFill>
                  <a:srgbClr val="C00000"/>
                </a:solidFill>
              </a:rPr>
              <a:t>Ther</a:t>
            </a:r>
            <a:r>
              <a:rPr lang="en-US" sz="1100" dirty="0" smtClean="0">
                <a:solidFill>
                  <a:srgbClr val="C00000"/>
                </a:solidFill>
              </a:rPr>
              <a:t>  2009 Aug;31(8</a:t>
            </a:r>
            <a:r>
              <a:rPr lang="en-US" sz="1100" dirty="0">
                <a:solidFill>
                  <a:srgbClr val="C00000"/>
                </a:solidFill>
              </a:rPr>
              <a:t>):1641-51</a:t>
            </a:r>
            <a:r>
              <a:rPr lang="en-US" dirty="0"/>
              <a:t>.</a:t>
            </a:r>
            <a:endParaRPr lang="fa-IR" dirty="0"/>
          </a:p>
        </p:txBody>
      </p:sp>
    </p:spTree>
    <p:extLst>
      <p:ext uri="{BB962C8B-B14F-4D97-AF65-F5344CB8AC3E}">
        <p14:creationId xmlns:p14="http://schemas.microsoft.com/office/powerpoint/2010/main" val="2256404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83844"/>
            <a:ext cx="9944100" cy="668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1691680" y="620688"/>
            <a:ext cx="698477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79512" y="321505"/>
            <a:ext cx="576064" cy="288032"/>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8" name="Straight Connector 7"/>
          <p:cNvCxnSpPr/>
          <p:nvPr/>
        </p:nvCxnSpPr>
        <p:spPr>
          <a:xfrm>
            <a:off x="1547664" y="1844824"/>
            <a:ext cx="187220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708919"/>
            <a:ext cx="1871663" cy="360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5081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628800"/>
            <a:ext cx="9486900"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3275856" y="2132856"/>
            <a:ext cx="108012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541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Key massage</a:t>
            </a:r>
            <a:endParaRPr lang="fa-IR" dirty="0">
              <a:solidFill>
                <a:schemeClr val="tx2"/>
              </a:solidFill>
            </a:endParaRPr>
          </a:p>
        </p:txBody>
      </p:sp>
      <p:sp>
        <p:nvSpPr>
          <p:cNvPr id="3" name="Content Placeholder 2"/>
          <p:cNvSpPr>
            <a:spLocks noGrp="1"/>
          </p:cNvSpPr>
          <p:nvPr>
            <p:ph idx="1"/>
          </p:nvPr>
        </p:nvSpPr>
        <p:spPr>
          <a:xfrm>
            <a:off x="323528" y="1340769"/>
            <a:ext cx="8363272" cy="4785400"/>
          </a:xfrm>
        </p:spPr>
        <p:txBody>
          <a:bodyPr>
            <a:normAutofit/>
          </a:bodyPr>
          <a:lstStyle/>
          <a:p>
            <a:pPr algn="l" rtl="0"/>
            <a:r>
              <a:rPr lang="en-US" sz="2800" dirty="0" smtClean="0">
                <a:solidFill>
                  <a:schemeClr val="bg2">
                    <a:lumMod val="10000"/>
                  </a:schemeClr>
                </a:solidFill>
              </a:rPr>
              <a:t>Premixed </a:t>
            </a:r>
            <a:r>
              <a:rPr lang="en-US" sz="2800" dirty="0">
                <a:solidFill>
                  <a:schemeClr val="bg2">
                    <a:lumMod val="10000"/>
                  </a:schemeClr>
                </a:solidFill>
              </a:rPr>
              <a:t>insulin analogues provide </a:t>
            </a:r>
            <a:r>
              <a:rPr lang="en-US" sz="2800" dirty="0" smtClean="0">
                <a:solidFill>
                  <a:schemeClr val="bg2">
                    <a:lumMod val="10000"/>
                  </a:schemeClr>
                </a:solidFill>
              </a:rPr>
              <a:t>glycemic control </a:t>
            </a:r>
            <a:r>
              <a:rPr lang="en-US" sz="2800" dirty="0">
                <a:solidFill>
                  <a:schemeClr val="bg2">
                    <a:lumMod val="10000"/>
                  </a:schemeClr>
                </a:solidFill>
              </a:rPr>
              <a:t>similar to that of premixed human insulin</a:t>
            </a:r>
          </a:p>
          <a:p>
            <a:pPr algn="l" rtl="0"/>
            <a:r>
              <a:rPr lang="en-US" sz="2800" dirty="0" smtClean="0">
                <a:solidFill>
                  <a:schemeClr val="bg2">
                    <a:lumMod val="10000"/>
                  </a:schemeClr>
                </a:solidFill>
              </a:rPr>
              <a:t>It </a:t>
            </a:r>
            <a:r>
              <a:rPr lang="en-US" sz="2800" dirty="0">
                <a:solidFill>
                  <a:schemeClr val="bg2">
                    <a:lumMod val="10000"/>
                  </a:schemeClr>
                </a:solidFill>
              </a:rPr>
              <a:t>may provide better glycemic control than </a:t>
            </a:r>
            <a:r>
              <a:rPr lang="en-US" sz="2800" dirty="0" smtClean="0">
                <a:solidFill>
                  <a:schemeClr val="bg2">
                    <a:lumMod val="10000"/>
                  </a:schemeClr>
                </a:solidFill>
              </a:rPr>
              <a:t>long-acting insulin analogues</a:t>
            </a:r>
          </a:p>
          <a:p>
            <a:pPr algn="l" rtl="0"/>
            <a:r>
              <a:rPr lang="en-US" sz="2800" dirty="0" smtClean="0">
                <a:solidFill>
                  <a:schemeClr val="bg2">
                    <a:lumMod val="10000"/>
                  </a:schemeClr>
                </a:solidFill>
              </a:rPr>
              <a:t>No difference in overall hypoglycemia but less </a:t>
            </a:r>
            <a:r>
              <a:rPr lang="en-US" sz="2800" dirty="0" err="1" smtClean="0">
                <a:solidFill>
                  <a:schemeClr val="bg2">
                    <a:lumMod val="10000"/>
                  </a:schemeClr>
                </a:solidFill>
              </a:rPr>
              <a:t>noctyrnal</a:t>
            </a:r>
            <a:r>
              <a:rPr lang="en-US" sz="2800" dirty="0" smtClean="0">
                <a:solidFill>
                  <a:schemeClr val="bg2">
                    <a:lumMod val="10000"/>
                  </a:schemeClr>
                </a:solidFill>
              </a:rPr>
              <a:t> and major hypoglycemia in insulin analogues</a:t>
            </a:r>
            <a:endParaRPr lang="fa-IR" sz="2800" dirty="0">
              <a:solidFill>
                <a:schemeClr val="bg2">
                  <a:lumMod val="10000"/>
                </a:schemeClr>
              </a:solidFill>
            </a:endParaRPr>
          </a:p>
        </p:txBody>
      </p:sp>
    </p:spTree>
    <p:extLst>
      <p:ext uri="{BB962C8B-B14F-4D97-AF65-F5344CB8AC3E}">
        <p14:creationId xmlns:p14="http://schemas.microsoft.com/office/powerpoint/2010/main" val="1368842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60" y="1338262"/>
            <a:ext cx="975360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8927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fa-IR" dirty="0"/>
          </a:p>
        </p:txBody>
      </p:sp>
      <p:sp>
        <p:nvSpPr>
          <p:cNvPr id="3" name="Content Placeholder 2"/>
          <p:cNvSpPr>
            <a:spLocks noGrp="1"/>
          </p:cNvSpPr>
          <p:nvPr>
            <p:ph idx="1"/>
          </p:nvPr>
        </p:nvSpPr>
        <p:spPr>
          <a:xfrm>
            <a:off x="457200" y="1412777"/>
            <a:ext cx="8229600" cy="4713392"/>
          </a:xfrm>
        </p:spPr>
        <p:txBody>
          <a:bodyPr>
            <a:normAutofit lnSpcReduction="10000"/>
          </a:bodyPr>
          <a:lstStyle/>
          <a:p>
            <a:pPr algn="l" rtl="0"/>
            <a:r>
              <a:rPr lang="en-US" dirty="0" smtClean="0"/>
              <a:t>Open-label</a:t>
            </a:r>
            <a:r>
              <a:rPr lang="en-US" dirty="0"/>
              <a:t>, controlled</a:t>
            </a:r>
            <a:r>
              <a:rPr lang="en-US" dirty="0" smtClean="0"/>
              <a:t>, randomly </a:t>
            </a:r>
            <a:r>
              <a:rPr lang="en-US" dirty="0"/>
              <a:t>assigned 708 </a:t>
            </a:r>
            <a:r>
              <a:rPr lang="en-US" dirty="0" err="1" smtClean="0"/>
              <a:t>pts</a:t>
            </a:r>
            <a:r>
              <a:rPr lang="en-US" dirty="0" smtClean="0"/>
              <a:t> with a HbA1C level </a:t>
            </a:r>
            <a:r>
              <a:rPr lang="en-US" dirty="0"/>
              <a:t>(7.0 to 10.0%) who were receiving </a:t>
            </a:r>
            <a:r>
              <a:rPr lang="en-US" dirty="0" smtClean="0"/>
              <a:t>maximally tolerated </a:t>
            </a:r>
            <a:r>
              <a:rPr lang="en-US" dirty="0"/>
              <a:t>doses of </a:t>
            </a:r>
            <a:r>
              <a:rPr lang="en-US" dirty="0" err="1" smtClean="0"/>
              <a:t>Met+SU</a:t>
            </a:r>
            <a:endParaRPr lang="en-US" dirty="0" smtClean="0"/>
          </a:p>
          <a:p>
            <a:pPr algn="l" rtl="0"/>
            <a:r>
              <a:rPr lang="en-US" dirty="0" smtClean="0"/>
              <a:t>Biphasic insulin </a:t>
            </a:r>
            <a:r>
              <a:rPr lang="en-US" dirty="0" err="1" smtClean="0"/>
              <a:t>aspart</a:t>
            </a:r>
            <a:r>
              <a:rPr lang="en-US" dirty="0" smtClean="0"/>
              <a:t> </a:t>
            </a:r>
            <a:r>
              <a:rPr lang="en-US" dirty="0"/>
              <a:t>twice daily, prandial insulin </a:t>
            </a:r>
            <a:r>
              <a:rPr lang="en-US" dirty="0" err="1"/>
              <a:t>aspart</a:t>
            </a:r>
            <a:r>
              <a:rPr lang="en-US" dirty="0"/>
              <a:t> </a:t>
            </a:r>
            <a:r>
              <a:rPr lang="en-US" dirty="0" smtClean="0"/>
              <a:t>3 </a:t>
            </a:r>
            <a:r>
              <a:rPr lang="en-US" dirty="0"/>
              <a:t>times daily, or </a:t>
            </a:r>
            <a:r>
              <a:rPr lang="en-US" dirty="0" err="1" smtClean="0"/>
              <a:t>detemir</a:t>
            </a:r>
            <a:r>
              <a:rPr lang="en-US" dirty="0" smtClean="0"/>
              <a:t> once daily</a:t>
            </a:r>
          </a:p>
          <a:p>
            <a:pPr algn="l" rtl="0"/>
            <a:r>
              <a:rPr lang="en-US" dirty="0" smtClean="0"/>
              <a:t>Outcome </a:t>
            </a:r>
            <a:r>
              <a:rPr lang="en-US" dirty="0"/>
              <a:t>measures at 1 year were </a:t>
            </a:r>
            <a:r>
              <a:rPr lang="en-US" dirty="0" smtClean="0"/>
              <a:t>HbA1C level,, </a:t>
            </a:r>
            <a:r>
              <a:rPr lang="en-US" dirty="0"/>
              <a:t>the rate of hypoglycemia, and weight </a:t>
            </a:r>
            <a:r>
              <a:rPr lang="en-US" dirty="0" smtClean="0"/>
              <a:t>gain</a:t>
            </a:r>
            <a:endParaRPr lang="fa-IR" dirty="0"/>
          </a:p>
        </p:txBody>
      </p:sp>
    </p:spTree>
    <p:extLst>
      <p:ext uri="{BB962C8B-B14F-4D97-AF65-F5344CB8AC3E}">
        <p14:creationId xmlns:p14="http://schemas.microsoft.com/office/powerpoint/2010/main" val="27884581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
            <a:ext cx="9489235" cy="640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07704" y="692696"/>
            <a:ext cx="2376264"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rtl="0"/>
            <a:r>
              <a:rPr lang="en-US" sz="1200" dirty="0" smtClean="0">
                <a:solidFill>
                  <a:schemeClr val="tx1"/>
                </a:solidFill>
              </a:rPr>
              <a:t>Reduction from </a:t>
            </a:r>
            <a:r>
              <a:rPr lang="en-US" sz="1200" dirty="0">
                <a:solidFill>
                  <a:schemeClr val="tx1"/>
                </a:solidFill>
              </a:rPr>
              <a:t>baseline </a:t>
            </a:r>
            <a:endParaRPr lang="en-US" sz="1200" dirty="0" smtClean="0">
              <a:solidFill>
                <a:schemeClr val="tx1"/>
              </a:solidFill>
            </a:endParaRPr>
          </a:p>
          <a:p>
            <a:pPr algn="l" rtl="0"/>
            <a:r>
              <a:rPr lang="en-US" sz="1200" dirty="0" smtClean="0">
                <a:solidFill>
                  <a:schemeClr val="tx1"/>
                </a:solidFill>
              </a:rPr>
              <a:t> </a:t>
            </a:r>
            <a:r>
              <a:rPr lang="en-US" sz="1200" dirty="0">
                <a:solidFill>
                  <a:schemeClr val="tx1"/>
                </a:solidFill>
              </a:rPr>
              <a:t>1.3% in the </a:t>
            </a:r>
            <a:r>
              <a:rPr lang="en-US" sz="1200" dirty="0" smtClean="0">
                <a:solidFill>
                  <a:schemeClr val="tx1"/>
                </a:solidFill>
              </a:rPr>
              <a:t>biphasic</a:t>
            </a:r>
          </a:p>
          <a:p>
            <a:pPr algn="l" rtl="0"/>
            <a:r>
              <a:rPr lang="en-US" sz="1200" dirty="0" smtClean="0">
                <a:solidFill>
                  <a:schemeClr val="tx1"/>
                </a:solidFill>
              </a:rPr>
              <a:t> 1.4</a:t>
            </a:r>
            <a:r>
              <a:rPr lang="en-US" sz="1200" dirty="0">
                <a:solidFill>
                  <a:schemeClr val="tx1"/>
                </a:solidFill>
              </a:rPr>
              <a:t>% in the prandial </a:t>
            </a:r>
            <a:endParaRPr lang="en-US" sz="1200" dirty="0" smtClean="0">
              <a:solidFill>
                <a:schemeClr val="tx1"/>
              </a:solidFill>
            </a:endParaRPr>
          </a:p>
          <a:p>
            <a:pPr algn="l" rtl="0"/>
            <a:r>
              <a:rPr lang="en-US" sz="1200" dirty="0" smtClean="0">
                <a:solidFill>
                  <a:schemeClr val="tx1"/>
                </a:solidFill>
              </a:rPr>
              <a:t> </a:t>
            </a:r>
            <a:r>
              <a:rPr lang="en-US" sz="1200" dirty="0">
                <a:solidFill>
                  <a:schemeClr val="tx1"/>
                </a:solidFill>
              </a:rPr>
              <a:t>0.8% </a:t>
            </a:r>
            <a:r>
              <a:rPr lang="en-US" sz="1200" dirty="0" smtClean="0">
                <a:solidFill>
                  <a:schemeClr val="tx1"/>
                </a:solidFill>
              </a:rPr>
              <a:t>in the basal </a:t>
            </a:r>
            <a:endParaRPr lang="fa-IR" sz="1200" dirty="0">
              <a:solidFill>
                <a:schemeClr val="tx1"/>
              </a:solidFill>
            </a:endParaRPr>
          </a:p>
        </p:txBody>
      </p:sp>
      <p:sp>
        <p:nvSpPr>
          <p:cNvPr id="5" name="Rectangle 4"/>
          <p:cNvSpPr/>
          <p:nvPr/>
        </p:nvSpPr>
        <p:spPr>
          <a:xfrm>
            <a:off x="5724128" y="849486"/>
            <a:ext cx="1728192" cy="830997"/>
          </a:xfrm>
          <a:prstGeom prst="rect">
            <a:avLst/>
          </a:prstGeom>
        </p:spPr>
        <p:txBody>
          <a:bodyPr wrap="square">
            <a:spAutoFit/>
          </a:bodyPr>
          <a:lstStyle/>
          <a:p>
            <a:pPr algn="l"/>
            <a:r>
              <a:rPr lang="en-US" sz="1200" dirty="0" smtClean="0"/>
              <a:t>HbA1C</a:t>
            </a:r>
            <a:r>
              <a:rPr lang="en-US" sz="1200" dirty="0"/>
              <a:t>≤  6.5</a:t>
            </a:r>
            <a:r>
              <a:rPr lang="en-US" sz="1200" dirty="0" smtClean="0"/>
              <a:t>% </a:t>
            </a:r>
          </a:p>
          <a:p>
            <a:pPr algn="l"/>
            <a:r>
              <a:rPr lang="en-US" sz="1200" dirty="0" smtClean="0"/>
              <a:t>biphasic group17.0% </a:t>
            </a:r>
          </a:p>
          <a:p>
            <a:pPr algn="l"/>
            <a:r>
              <a:rPr lang="en-US" sz="1200" dirty="0" smtClean="0"/>
              <a:t>prandial </a:t>
            </a:r>
            <a:r>
              <a:rPr lang="en-US" sz="1200" dirty="0"/>
              <a:t>group </a:t>
            </a:r>
            <a:r>
              <a:rPr lang="en-US" sz="1200" dirty="0" smtClean="0"/>
              <a:t>23.9%</a:t>
            </a:r>
          </a:p>
          <a:p>
            <a:pPr algn="l"/>
            <a:r>
              <a:rPr lang="en-US" sz="1200" dirty="0" smtClean="0"/>
              <a:t>Basal 8.1%</a:t>
            </a:r>
            <a:endParaRPr lang="fa-IR" sz="1200" dirty="0"/>
          </a:p>
        </p:txBody>
      </p:sp>
      <p:sp>
        <p:nvSpPr>
          <p:cNvPr id="6" name="Rectangle 5"/>
          <p:cNvSpPr/>
          <p:nvPr/>
        </p:nvSpPr>
        <p:spPr>
          <a:xfrm>
            <a:off x="1619672" y="3791416"/>
            <a:ext cx="2880320" cy="276999"/>
          </a:xfrm>
          <a:prstGeom prst="rect">
            <a:avLst/>
          </a:prstGeom>
        </p:spPr>
        <p:txBody>
          <a:bodyPr wrap="square">
            <a:spAutoFit/>
          </a:bodyPr>
          <a:lstStyle/>
          <a:p>
            <a:pPr algn="l" rtl="0"/>
            <a:r>
              <a:rPr lang="en-US" sz="1200" dirty="0"/>
              <a:t>prandial &gt; </a:t>
            </a:r>
            <a:r>
              <a:rPr lang="en-US" sz="1200" dirty="0" smtClean="0"/>
              <a:t>biphasic&gt; basal </a:t>
            </a:r>
            <a:endParaRPr lang="fa-IR" sz="1200" dirty="0"/>
          </a:p>
        </p:txBody>
      </p:sp>
    </p:spTree>
    <p:extLst>
      <p:ext uri="{BB962C8B-B14F-4D97-AF65-F5344CB8AC3E}">
        <p14:creationId xmlns:p14="http://schemas.microsoft.com/office/powerpoint/2010/main" val="4026327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2000" dirty="0">
                <a:solidFill>
                  <a:schemeClr val="tx2"/>
                </a:solidFill>
              </a:rPr>
              <a:t>Mean (±SE) Percentage Change from Baseline to 1 Year in HbA1C, Fasting Plasma Glucose, Postprandial Glucose</a:t>
            </a:r>
            <a:r>
              <a:rPr lang="en-US" sz="2000" dirty="0" smtClean="0">
                <a:solidFill>
                  <a:schemeClr val="tx2"/>
                </a:solidFill>
              </a:rPr>
              <a:t>, and </a:t>
            </a:r>
            <a:r>
              <a:rPr lang="en-US" sz="2000" dirty="0">
                <a:solidFill>
                  <a:schemeClr val="tx2"/>
                </a:solidFill>
              </a:rPr>
              <a:t>Body Weight</a:t>
            </a:r>
            <a:endParaRPr lang="fa-IR" sz="2000" dirty="0">
              <a:solidFill>
                <a:schemeClr val="tx2"/>
              </a:solidFill>
            </a:endParaRPr>
          </a:p>
        </p:txBody>
      </p:sp>
      <p:sp>
        <p:nvSpPr>
          <p:cNvPr id="3" name="Content Placeholder 2"/>
          <p:cNvSpPr>
            <a:spLocks noGrp="1"/>
          </p:cNvSpPr>
          <p:nvPr>
            <p:ph idx="1"/>
          </p:nvPr>
        </p:nvSpPr>
        <p:spPr/>
        <p:txBody>
          <a:bodyPr/>
          <a:lstStyle/>
          <a:p>
            <a:endParaRPr lang="fa-I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472" y="1556792"/>
            <a:ext cx="7867650"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35278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tx2"/>
                </a:solidFill>
              </a:rPr>
              <a:t>Mean (+SD) Hypoglycemic-Event Rate</a:t>
            </a:r>
            <a:endParaRPr lang="fa-IR" sz="3200" dirty="0">
              <a:solidFill>
                <a:schemeClr val="tx2"/>
              </a:solidFill>
            </a:endParaRPr>
          </a:p>
        </p:txBody>
      </p:sp>
      <p:sp>
        <p:nvSpPr>
          <p:cNvPr id="4" name="Rectangle 3"/>
          <p:cNvSpPr/>
          <p:nvPr/>
        </p:nvSpPr>
        <p:spPr>
          <a:xfrm>
            <a:off x="2123728" y="1268760"/>
            <a:ext cx="4572000" cy="369332"/>
          </a:xfrm>
          <a:prstGeom prst="rect">
            <a:avLst/>
          </a:prstGeom>
        </p:spPr>
        <p:txBody>
          <a:bodyPr>
            <a:spAutoFit/>
          </a:bodyPr>
          <a:lstStyle/>
          <a:p>
            <a:pPr algn="l" rtl="0"/>
            <a:r>
              <a:rPr lang="en-US" dirty="0"/>
              <a:t>prandial &gt; </a:t>
            </a:r>
            <a:r>
              <a:rPr lang="en-US" dirty="0" smtClean="0"/>
              <a:t>biphasic&gt;basal</a:t>
            </a:r>
            <a:endParaRPr lang="fa-IR" dirty="0"/>
          </a:p>
        </p:txBody>
      </p:sp>
      <p:sp>
        <p:nvSpPr>
          <p:cNvPr id="5" name="Content Placeholder 4"/>
          <p:cNvSpPr>
            <a:spLocks noGrp="1"/>
          </p:cNvSpPr>
          <p:nvPr>
            <p:ph idx="1"/>
          </p:nvPr>
        </p:nvSpPr>
        <p:spPr/>
        <p:txBody>
          <a:bodyPr/>
          <a:lstStyle/>
          <a:p>
            <a:endParaRPr lang="fa-IR"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522" y="1844824"/>
            <a:ext cx="4508412" cy="43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638092"/>
            <a:ext cx="504825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3722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solidFill>
                  <a:schemeClr val="tx2"/>
                </a:solidFill>
              </a:rPr>
              <a:t>Key massage</a:t>
            </a:r>
            <a:endParaRPr lang="fa-IR" dirty="0">
              <a:solidFill>
                <a:schemeClr val="tx2"/>
              </a:solidFill>
            </a:endParaRPr>
          </a:p>
        </p:txBody>
      </p:sp>
      <p:sp>
        <p:nvSpPr>
          <p:cNvPr id="3" name="Content Placeholder 2"/>
          <p:cNvSpPr>
            <a:spLocks noGrp="1"/>
          </p:cNvSpPr>
          <p:nvPr>
            <p:ph idx="1"/>
          </p:nvPr>
        </p:nvSpPr>
        <p:spPr>
          <a:xfrm>
            <a:off x="457200" y="1484785"/>
            <a:ext cx="8229600" cy="4641384"/>
          </a:xfrm>
        </p:spPr>
        <p:txBody>
          <a:bodyPr/>
          <a:lstStyle/>
          <a:p>
            <a:pPr algn="l" rtl="0"/>
            <a:r>
              <a:rPr lang="en-US" dirty="0" smtClean="0"/>
              <a:t>Biphasic and prandial regimens lowered HbA1C to </a:t>
            </a:r>
            <a:r>
              <a:rPr lang="en-US" dirty="0"/>
              <a:t>the same </a:t>
            </a:r>
            <a:r>
              <a:rPr lang="en-US" dirty="0" smtClean="0"/>
              <a:t>extent and </a:t>
            </a:r>
            <a:r>
              <a:rPr lang="en-US" dirty="0"/>
              <a:t>to a greater degree than the basal </a:t>
            </a:r>
            <a:r>
              <a:rPr lang="en-US" dirty="0" smtClean="0"/>
              <a:t>regimen</a:t>
            </a:r>
            <a:endParaRPr lang="en-US" dirty="0"/>
          </a:p>
          <a:p>
            <a:pPr algn="l" rtl="0"/>
            <a:r>
              <a:rPr lang="en-US" dirty="0" smtClean="0"/>
              <a:t>No significant differences were seen among </a:t>
            </a:r>
            <a:r>
              <a:rPr lang="en-US" dirty="0"/>
              <a:t>the groups for </a:t>
            </a:r>
            <a:r>
              <a:rPr lang="en-US" dirty="0" err="1" smtClean="0"/>
              <a:t>pts</a:t>
            </a:r>
            <a:r>
              <a:rPr lang="en-US" dirty="0" smtClean="0"/>
              <a:t> </a:t>
            </a:r>
            <a:r>
              <a:rPr lang="en-US" dirty="0"/>
              <a:t>with a </a:t>
            </a:r>
            <a:r>
              <a:rPr lang="en-US" dirty="0" smtClean="0"/>
              <a:t>baseline HbA1C level of≤ </a:t>
            </a:r>
            <a:r>
              <a:rPr lang="en-US" dirty="0"/>
              <a:t>8.5</a:t>
            </a:r>
            <a:r>
              <a:rPr lang="en-US" dirty="0" smtClean="0"/>
              <a:t>%</a:t>
            </a:r>
          </a:p>
          <a:p>
            <a:pPr algn="l" rtl="0"/>
            <a:r>
              <a:rPr lang="en-US" dirty="0" smtClean="0"/>
              <a:t>Increased </a:t>
            </a:r>
            <a:r>
              <a:rPr lang="en-US" dirty="0"/>
              <a:t>risk of </a:t>
            </a:r>
            <a:r>
              <a:rPr lang="en-US" dirty="0" smtClean="0"/>
              <a:t>hypoglycemia, particularly </a:t>
            </a:r>
            <a:r>
              <a:rPr lang="en-US" dirty="0"/>
              <a:t>with the biphasic and prandial</a:t>
            </a:r>
            <a:endParaRPr lang="fa-IR" dirty="0"/>
          </a:p>
        </p:txBody>
      </p:sp>
    </p:spTree>
    <p:extLst>
      <p:ext uri="{BB962C8B-B14F-4D97-AF65-F5344CB8AC3E}">
        <p14:creationId xmlns:p14="http://schemas.microsoft.com/office/powerpoint/2010/main" val="404803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“patient-centered” approach</a:t>
            </a:r>
          </a:p>
        </p:txBody>
      </p:sp>
      <p:sp>
        <p:nvSpPr>
          <p:cNvPr id="3" name="Content Placeholder 2"/>
          <p:cNvSpPr>
            <a:spLocks noGrp="1"/>
          </p:cNvSpPr>
          <p:nvPr>
            <p:ph idx="1"/>
          </p:nvPr>
        </p:nvSpPr>
        <p:spPr/>
        <p:txBody>
          <a:bodyPr/>
          <a:lstStyle/>
          <a:p>
            <a:pPr algn="l" rtl="0"/>
            <a:r>
              <a:rPr lang="en-US" dirty="0"/>
              <a:t>Individualizing therapy and goals for </a:t>
            </a:r>
            <a:r>
              <a:rPr lang="en-US" dirty="0" err="1"/>
              <a:t>pts</a:t>
            </a:r>
            <a:r>
              <a:rPr lang="en-US" dirty="0"/>
              <a:t> With T2DM</a:t>
            </a:r>
          </a:p>
          <a:p>
            <a:pPr algn="l" rtl="0"/>
            <a:r>
              <a:rPr lang="en-US" dirty="0"/>
              <a:t>The individualized targets should take into account not only clinical conditions, such </a:t>
            </a:r>
            <a:r>
              <a:rPr lang="en-US" dirty="0" smtClean="0"/>
              <a:t>as </a:t>
            </a:r>
            <a:r>
              <a:rPr lang="en-US" dirty="0"/>
              <a:t>relevant comorbid conditions, age, duration of diabetes, and history of </a:t>
            </a:r>
            <a:r>
              <a:rPr lang="en-US" dirty="0" smtClean="0"/>
              <a:t>severe hypoglycemia</a:t>
            </a:r>
            <a:r>
              <a:rPr lang="en-US" dirty="0"/>
              <a:t>, but also the patient-specific psycho-socioeconomic context</a:t>
            </a:r>
          </a:p>
          <a:p>
            <a:endParaRPr lang="en-US" dirty="0"/>
          </a:p>
        </p:txBody>
      </p:sp>
    </p:spTree>
    <p:extLst>
      <p:ext uri="{BB962C8B-B14F-4D97-AF65-F5344CB8AC3E}">
        <p14:creationId xmlns:p14="http://schemas.microsoft.com/office/powerpoint/2010/main" val="1765574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marL="0" indent="0" algn="ctr" rtl="0">
              <a:buNone/>
            </a:pPr>
            <a:r>
              <a:rPr lang="en-US" sz="4800" dirty="0" smtClean="0">
                <a:solidFill>
                  <a:schemeClr val="tx2"/>
                </a:solidFill>
              </a:rPr>
              <a:t>premix </a:t>
            </a:r>
            <a:r>
              <a:rPr lang="en-US" sz="4800" dirty="0">
                <a:solidFill>
                  <a:schemeClr val="tx2"/>
                </a:solidFill>
              </a:rPr>
              <a:t>insulin analogs versus </a:t>
            </a:r>
            <a:r>
              <a:rPr lang="en-US" sz="4800" dirty="0" smtClean="0">
                <a:solidFill>
                  <a:schemeClr val="tx2"/>
                </a:solidFill>
              </a:rPr>
              <a:t>basal plus </a:t>
            </a:r>
            <a:r>
              <a:rPr lang="en-US" sz="4800" dirty="0">
                <a:solidFill>
                  <a:schemeClr val="tx2"/>
                </a:solidFill>
              </a:rPr>
              <a:t>and basal-bolus regimens</a:t>
            </a:r>
            <a:endParaRPr lang="fa-IR" sz="4800" dirty="0">
              <a:solidFill>
                <a:schemeClr val="tx2"/>
              </a:solidFill>
            </a:endParaRPr>
          </a:p>
        </p:txBody>
      </p:sp>
    </p:spTree>
    <p:extLst>
      <p:ext uri="{BB962C8B-B14F-4D97-AF65-F5344CB8AC3E}">
        <p14:creationId xmlns:p14="http://schemas.microsoft.com/office/powerpoint/2010/main" val="14369588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265"/>
            <a:ext cx="9432000" cy="6453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331640" y="3573016"/>
            <a:ext cx="194421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1200" dirty="0" smtClean="0">
                <a:solidFill>
                  <a:schemeClr val="tx2"/>
                </a:solidFill>
              </a:rPr>
              <a:t>All gained</a:t>
            </a:r>
          </a:p>
          <a:p>
            <a:pPr algn="l"/>
            <a:r>
              <a:rPr lang="en-US" sz="1200" dirty="0" smtClean="0">
                <a:solidFill>
                  <a:schemeClr val="tx2"/>
                </a:solidFill>
              </a:rPr>
              <a:t>Biphasic=prandial&gt;basal</a:t>
            </a:r>
            <a:endParaRPr lang="fa-IR" sz="1200" dirty="0">
              <a:solidFill>
                <a:schemeClr val="tx2"/>
              </a:solidFill>
            </a:endParaRPr>
          </a:p>
        </p:txBody>
      </p:sp>
    </p:spTree>
    <p:extLst>
      <p:ext uri="{BB962C8B-B14F-4D97-AF65-F5344CB8AC3E}">
        <p14:creationId xmlns:p14="http://schemas.microsoft.com/office/powerpoint/2010/main" val="27262341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634081"/>
          </a:xfrm>
        </p:spPr>
        <p:txBody>
          <a:bodyPr>
            <a:normAutofit/>
          </a:bodyPr>
          <a:lstStyle/>
          <a:p>
            <a:pPr algn="l"/>
            <a:r>
              <a:rPr lang="en-US" sz="1800" dirty="0">
                <a:solidFill>
                  <a:schemeClr val="tx2"/>
                </a:solidFill>
              </a:rPr>
              <a:t>Changes from Baseline to 3 Years in Glycated Hemoglobin, </a:t>
            </a:r>
            <a:r>
              <a:rPr lang="en-US" sz="1800" dirty="0" smtClean="0">
                <a:solidFill>
                  <a:schemeClr val="tx2"/>
                </a:solidFill>
              </a:rPr>
              <a:t>Fasting</a:t>
            </a:r>
            <a:endParaRPr lang="fa-IR" sz="1800" dirty="0">
              <a:solidFill>
                <a:schemeClr val="tx2"/>
              </a:solidFill>
            </a:endParaRPr>
          </a:p>
        </p:txBody>
      </p:sp>
      <p:sp>
        <p:nvSpPr>
          <p:cNvPr id="3" name="Content Placeholder 2"/>
          <p:cNvSpPr>
            <a:spLocks noGrp="1"/>
          </p:cNvSpPr>
          <p:nvPr>
            <p:ph idx="1"/>
          </p:nvPr>
        </p:nvSpPr>
        <p:spPr/>
        <p:txBody>
          <a:bodyPr/>
          <a:lstStyle/>
          <a:p>
            <a:endParaRPr lang="fa-I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783" y="764704"/>
            <a:ext cx="8028000" cy="5921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156176" y="4437112"/>
            <a:ext cx="28803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chemeClr val="tx1"/>
                </a:solidFill>
              </a:rPr>
              <a:t>*</a:t>
            </a:r>
            <a:endParaRPr lang="fa-IR" dirty="0">
              <a:solidFill>
                <a:schemeClr val="tx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2687637"/>
            <a:ext cx="3778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578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Rate of </a:t>
            </a:r>
            <a:r>
              <a:rPr lang="en-US" dirty="0">
                <a:solidFill>
                  <a:schemeClr val="tx2"/>
                </a:solidFill>
              </a:rPr>
              <a:t>Hypoglycemia</a:t>
            </a:r>
            <a:endParaRPr lang="fa-IR" dirty="0">
              <a:solidFill>
                <a:schemeClr val="tx2"/>
              </a:solidFill>
            </a:endParaRPr>
          </a:p>
        </p:txBody>
      </p:sp>
      <p:sp>
        <p:nvSpPr>
          <p:cNvPr id="3" name="Content Placeholder 2"/>
          <p:cNvSpPr>
            <a:spLocks noGrp="1"/>
          </p:cNvSpPr>
          <p:nvPr>
            <p:ph idx="1"/>
          </p:nvPr>
        </p:nvSpPr>
        <p:spPr/>
        <p:txBody>
          <a:bodyPr/>
          <a:lstStyle/>
          <a:p>
            <a:endParaRPr lang="fa-I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1314450"/>
            <a:ext cx="7086600"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556792"/>
            <a:ext cx="47625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44326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79512" y="0"/>
            <a:ext cx="8784976" cy="6741368"/>
          </a:xfrm>
          <a:prstGeom prst="rect">
            <a:avLst/>
          </a:prstGeom>
          <a:noFill/>
          <a:ln w="9525">
            <a:noFill/>
            <a:miter lim="800000"/>
            <a:headEnd/>
            <a:tailEnd/>
          </a:ln>
          <a:effectLst/>
        </p:spPr>
      </p:pic>
    </p:spTree>
    <p:extLst>
      <p:ext uri="{BB962C8B-B14F-4D97-AF65-F5344CB8AC3E}">
        <p14:creationId xmlns:p14="http://schemas.microsoft.com/office/powerpoint/2010/main" val="359400175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Conclusion</a:t>
            </a:r>
            <a:endParaRPr lang="fa-IR" dirty="0">
              <a:solidFill>
                <a:schemeClr val="tx2"/>
              </a:solidFill>
            </a:endParaRPr>
          </a:p>
        </p:txBody>
      </p:sp>
      <p:sp>
        <p:nvSpPr>
          <p:cNvPr id="3" name="Content Placeholder 2"/>
          <p:cNvSpPr>
            <a:spLocks noGrp="1"/>
          </p:cNvSpPr>
          <p:nvPr>
            <p:ph idx="1"/>
          </p:nvPr>
        </p:nvSpPr>
        <p:spPr/>
        <p:txBody>
          <a:bodyPr>
            <a:normAutofit/>
          </a:bodyPr>
          <a:lstStyle/>
          <a:p>
            <a:pPr algn="l" rtl="0"/>
            <a:r>
              <a:rPr lang="en-US" dirty="0" smtClean="0"/>
              <a:t>Achieved HbA1C was </a:t>
            </a:r>
            <a:r>
              <a:rPr lang="en-US" dirty="0"/>
              <a:t>similar in all three </a:t>
            </a:r>
            <a:r>
              <a:rPr lang="en-US" dirty="0" smtClean="0"/>
              <a:t>groups, with </a:t>
            </a:r>
            <a:r>
              <a:rPr lang="en-US" dirty="0"/>
              <a:t>fewer </a:t>
            </a:r>
            <a:r>
              <a:rPr lang="en-US" dirty="0" err="1" smtClean="0"/>
              <a:t>pts</a:t>
            </a:r>
            <a:r>
              <a:rPr lang="en-US" dirty="0" smtClean="0"/>
              <a:t> achieving </a:t>
            </a:r>
            <a:r>
              <a:rPr lang="en-US" dirty="0"/>
              <a:t>glycemic targets in the biphasic </a:t>
            </a:r>
            <a:r>
              <a:rPr lang="en-US" dirty="0" smtClean="0"/>
              <a:t>group than </a:t>
            </a:r>
            <a:r>
              <a:rPr lang="en-US" dirty="0"/>
              <a:t>in either the prandial group or the </a:t>
            </a:r>
            <a:r>
              <a:rPr lang="en-US" dirty="0" smtClean="0"/>
              <a:t>basal group</a:t>
            </a:r>
            <a:endParaRPr lang="fa-IR" dirty="0"/>
          </a:p>
        </p:txBody>
      </p:sp>
    </p:spTree>
    <p:extLst>
      <p:ext uri="{BB962C8B-B14F-4D97-AF65-F5344CB8AC3E}">
        <p14:creationId xmlns:p14="http://schemas.microsoft.com/office/powerpoint/2010/main" val="24170431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1"/>
          <p:cNvSpPr>
            <a:spLocks noGrp="1"/>
          </p:cNvSpPr>
          <p:nvPr>
            <p:ph type="ctrTitle"/>
          </p:nvPr>
        </p:nvSpPr>
        <p:spPr bwMode="auto">
          <a:xfrm>
            <a:off x="1156349" y="2459567"/>
            <a:ext cx="7591425" cy="20425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gn="l"/>
            <a:r>
              <a:rPr lang="en-US" altLang="en-US" sz="2000" b="1" dirty="0" smtClean="0">
                <a:solidFill>
                  <a:srgbClr val="002060"/>
                </a:solidFill>
                <a:latin typeface="Verdana" pitchFamily="34" charset="0"/>
              </a:rPr>
              <a:t/>
            </a:r>
            <a:br>
              <a:rPr lang="en-US" altLang="en-US" sz="2000" b="1" dirty="0" smtClean="0">
                <a:solidFill>
                  <a:srgbClr val="002060"/>
                </a:solidFill>
                <a:latin typeface="Verdana" pitchFamily="34" charset="0"/>
              </a:rPr>
            </a:br>
            <a:r>
              <a:rPr lang="en-US" altLang="en-US" sz="2000" b="1" dirty="0" smtClean="0">
                <a:solidFill>
                  <a:srgbClr val="002060"/>
                </a:solidFill>
                <a:latin typeface="Verdana" pitchFamily="34" charset="0"/>
              </a:rPr>
              <a:t/>
            </a:r>
            <a:br>
              <a:rPr lang="en-US" altLang="en-US" sz="2000" b="1" dirty="0" smtClean="0">
                <a:solidFill>
                  <a:srgbClr val="002060"/>
                </a:solidFill>
                <a:latin typeface="Verdana" pitchFamily="34" charset="0"/>
              </a:rPr>
            </a:br>
            <a:r>
              <a:rPr lang="en-US" altLang="en-US" sz="2800" b="1" dirty="0" smtClean="0"/>
              <a:t>Intensification of insulin therapy with basal-bolus or premixed insulin regimens in type 2 diabetes: a systematic review and meta-analysis of randomized controlled trials</a:t>
            </a:r>
            <a:r>
              <a:rPr lang="en-US" altLang="en-US" sz="2800" b="1" dirty="0" smtClean="0">
                <a:latin typeface="Verdana" pitchFamily="34" charset="0"/>
              </a:rPr>
              <a:t/>
            </a:r>
            <a:br>
              <a:rPr lang="en-US" altLang="en-US" sz="2800" b="1" dirty="0" smtClean="0">
                <a:latin typeface="Verdana" pitchFamily="34" charset="0"/>
              </a:rPr>
            </a:br>
            <a:endParaRPr lang="en-US" altLang="en-US" sz="2800" b="1" dirty="0" smtClean="0">
              <a:latin typeface="Verdana" pitchFamily="34" charset="0"/>
            </a:endParaRPr>
          </a:p>
        </p:txBody>
      </p:sp>
      <p:sp>
        <p:nvSpPr>
          <p:cNvPr id="211971" name="Subtitle 2"/>
          <p:cNvSpPr>
            <a:spLocks noGrp="1"/>
          </p:cNvSpPr>
          <p:nvPr>
            <p:ph type="subTitle" idx="1"/>
          </p:nvPr>
        </p:nvSpPr>
        <p:spPr bwMode="auto">
          <a:xfrm>
            <a:off x="638180" y="4629156"/>
            <a:ext cx="8188325" cy="9122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bIns="45720" numCol="1" anchor="t" anchorCtr="0" compatLnSpc="1">
            <a:prstTxWarp prst="textNoShape">
              <a:avLst/>
            </a:prstTxWarp>
          </a:bodyPr>
          <a:lstStyle/>
          <a:p>
            <a:pPr algn="l"/>
            <a:r>
              <a:rPr lang="en-US" altLang="en-US" sz="1000" b="1" dirty="0" err="1" smtClean="0">
                <a:solidFill>
                  <a:schemeClr val="tx1">
                    <a:lumMod val="50000"/>
                    <a:lumOff val="50000"/>
                  </a:schemeClr>
                </a:solidFill>
                <a:latin typeface="Verdana" pitchFamily="34" charset="0"/>
              </a:rPr>
              <a:t>Giugliano</a:t>
            </a:r>
            <a:r>
              <a:rPr lang="en-US" altLang="en-US" sz="1000" b="1" dirty="0" smtClean="0">
                <a:solidFill>
                  <a:schemeClr val="tx1">
                    <a:lumMod val="50000"/>
                    <a:lumOff val="50000"/>
                  </a:schemeClr>
                </a:solidFill>
                <a:latin typeface="Verdana" pitchFamily="34" charset="0"/>
              </a:rPr>
              <a:t> D, </a:t>
            </a:r>
            <a:r>
              <a:rPr lang="en-US" altLang="en-US" sz="1000" b="1" dirty="0" err="1" smtClean="0">
                <a:solidFill>
                  <a:schemeClr val="tx1">
                    <a:lumMod val="50000"/>
                    <a:lumOff val="50000"/>
                  </a:schemeClr>
                </a:solidFill>
                <a:latin typeface="Verdana" pitchFamily="34" charset="0"/>
              </a:rPr>
              <a:t>Chiodini</a:t>
            </a:r>
            <a:r>
              <a:rPr lang="en-US" altLang="en-US" sz="1000" b="1" dirty="0" smtClean="0">
                <a:solidFill>
                  <a:schemeClr val="tx1">
                    <a:lumMod val="50000"/>
                    <a:lumOff val="50000"/>
                  </a:schemeClr>
                </a:solidFill>
                <a:latin typeface="Verdana" pitchFamily="34" charset="0"/>
              </a:rPr>
              <a:t> P, </a:t>
            </a:r>
            <a:r>
              <a:rPr lang="en-US" altLang="en-US" sz="1000" b="1" dirty="0" err="1" smtClean="0">
                <a:solidFill>
                  <a:schemeClr val="tx1">
                    <a:lumMod val="50000"/>
                    <a:lumOff val="50000"/>
                  </a:schemeClr>
                </a:solidFill>
                <a:latin typeface="Verdana" pitchFamily="34" charset="0"/>
              </a:rPr>
              <a:t>Maiorino</a:t>
            </a:r>
            <a:r>
              <a:rPr lang="en-US" altLang="en-US" sz="1000" b="1" dirty="0" smtClean="0">
                <a:solidFill>
                  <a:schemeClr val="tx1">
                    <a:lumMod val="50000"/>
                    <a:lumOff val="50000"/>
                  </a:schemeClr>
                </a:solidFill>
                <a:latin typeface="Verdana" pitchFamily="34" charset="0"/>
              </a:rPr>
              <a:t> MI, </a:t>
            </a:r>
            <a:r>
              <a:rPr lang="en-US" altLang="en-US" sz="1000" b="1" dirty="0" err="1" smtClean="0">
                <a:solidFill>
                  <a:schemeClr val="tx1">
                    <a:lumMod val="50000"/>
                    <a:lumOff val="50000"/>
                  </a:schemeClr>
                </a:solidFill>
                <a:latin typeface="Verdana" pitchFamily="34" charset="0"/>
              </a:rPr>
              <a:t>Bellastella</a:t>
            </a:r>
            <a:r>
              <a:rPr lang="en-US" altLang="en-US" sz="1000" b="1" dirty="0" smtClean="0">
                <a:solidFill>
                  <a:schemeClr val="tx1">
                    <a:lumMod val="50000"/>
                    <a:lumOff val="50000"/>
                  </a:schemeClr>
                </a:solidFill>
                <a:latin typeface="Verdana" pitchFamily="34" charset="0"/>
              </a:rPr>
              <a:t> G, Esposito K. Endocrine 2016;51:417–428</a:t>
            </a:r>
          </a:p>
        </p:txBody>
      </p:sp>
      <p:sp>
        <p:nvSpPr>
          <p:cNvPr id="211972" name="Subtitle 2"/>
          <p:cNvSpPr txBox="1">
            <a:spLocks/>
          </p:cNvSpPr>
          <p:nvPr/>
        </p:nvSpPr>
        <p:spPr bwMode="auto">
          <a:xfrm>
            <a:off x="323530" y="6375816"/>
            <a:ext cx="36258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1600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eaLnBrk="0" fontAlgn="base" hangingPunct="0">
              <a:spcBef>
                <a:spcPct val="0"/>
              </a:spcBef>
              <a:spcAft>
                <a:spcPct val="0"/>
              </a:spcAft>
              <a:defRPr>
                <a:solidFill>
                  <a:schemeClr val="tx1"/>
                </a:solidFill>
                <a:latin typeface="Calibri" pitchFamily="34" charset="0"/>
              </a:defRPr>
            </a:lvl6pPr>
            <a:lvl7pPr marL="2971800" indent="-228600" algn="l" rtl="0" eaLnBrk="0" fontAlgn="base" hangingPunct="0">
              <a:spcBef>
                <a:spcPct val="0"/>
              </a:spcBef>
              <a:spcAft>
                <a:spcPct val="0"/>
              </a:spcAft>
              <a:defRPr>
                <a:solidFill>
                  <a:schemeClr val="tx1"/>
                </a:solidFill>
                <a:latin typeface="Calibri" pitchFamily="34" charset="0"/>
              </a:defRPr>
            </a:lvl7pPr>
            <a:lvl8pPr marL="3429000" indent="-228600" algn="l" rtl="0" eaLnBrk="0" fontAlgn="base" hangingPunct="0">
              <a:spcBef>
                <a:spcPct val="0"/>
              </a:spcBef>
              <a:spcAft>
                <a:spcPct val="0"/>
              </a:spcAft>
              <a:defRPr>
                <a:solidFill>
                  <a:schemeClr val="tx1"/>
                </a:solidFill>
                <a:latin typeface="Calibri" pitchFamily="34" charset="0"/>
              </a:defRPr>
            </a:lvl8pPr>
            <a:lvl9pPr marL="3886200" indent="-228600" algn="l" rtl="0" eaLnBrk="0" fontAlgn="base" hangingPunct="0">
              <a:spcBef>
                <a:spcPct val="0"/>
              </a:spcBef>
              <a:spcAft>
                <a:spcPct val="0"/>
              </a:spcAft>
              <a:defRPr>
                <a:solidFill>
                  <a:schemeClr val="tx1"/>
                </a:solidFill>
                <a:latin typeface="Calibri" pitchFamily="34" charset="0"/>
              </a:defRPr>
            </a:lvl9pPr>
          </a:lstStyle>
          <a:p>
            <a:pPr algn="l" rtl="0" eaLnBrk="0" fontAlgn="base" hangingPunct="0">
              <a:spcBef>
                <a:spcPct val="20000"/>
              </a:spcBef>
              <a:spcAft>
                <a:spcPct val="0"/>
              </a:spcAft>
              <a:buClr>
                <a:srgbClr val="4F81BD"/>
              </a:buClr>
              <a:buFont typeface="Verdana" pitchFamily="34" charset="0"/>
              <a:buNone/>
            </a:pPr>
            <a:r>
              <a:rPr lang="en-US" altLang="en-US" sz="800" i="1" dirty="0" err="1">
                <a:solidFill>
                  <a:srgbClr val="C00000"/>
                </a:solidFill>
                <a:latin typeface="Verdana" pitchFamily="34" charset="0"/>
                <a:ea typeface="Verdana" pitchFamily="34" charset="0"/>
                <a:cs typeface="Verdana" pitchFamily="34" charset="0"/>
              </a:rPr>
              <a:t>Giugliano</a:t>
            </a:r>
            <a:r>
              <a:rPr lang="en-US" altLang="en-US" sz="800" i="1" dirty="0">
                <a:solidFill>
                  <a:srgbClr val="C00000"/>
                </a:solidFill>
                <a:latin typeface="Verdana" pitchFamily="34" charset="0"/>
                <a:ea typeface="Verdana" pitchFamily="34" charset="0"/>
                <a:cs typeface="Verdana" pitchFamily="34" charset="0"/>
              </a:rPr>
              <a:t> et al. Endocrine 2016;51:417–428</a:t>
            </a:r>
          </a:p>
        </p:txBody>
      </p:sp>
      <p:sp>
        <p:nvSpPr>
          <p:cNvPr id="5" name="Rounded Rectangle 4"/>
          <p:cNvSpPr/>
          <p:nvPr/>
        </p:nvSpPr>
        <p:spPr>
          <a:xfrm>
            <a:off x="323530" y="1052740"/>
            <a:ext cx="8347075" cy="3558117"/>
          </a:xfrm>
          <a:prstGeom prst="roundRect">
            <a:avLst/>
          </a:prstGeom>
          <a:noFill/>
          <a:ln w="19050">
            <a:solidFill>
              <a:srgbClr val="CC3300"/>
            </a:solidFill>
          </a:ln>
        </p:spPr>
        <p:style>
          <a:lnRef idx="1">
            <a:schemeClr val="accent1"/>
          </a:lnRef>
          <a:fillRef idx="3">
            <a:schemeClr val="accent1"/>
          </a:fillRef>
          <a:effectRef idx="2">
            <a:schemeClr val="accent1"/>
          </a:effectRef>
          <a:fontRef idx="minor">
            <a:schemeClr val="lt1"/>
          </a:fontRef>
        </p:style>
        <p:txBody>
          <a:bodyPr anchor="ctr"/>
          <a:lstStyle/>
          <a:p>
            <a:pPr algn="ctr" rtl="0" eaLnBrk="0" fontAlgn="base" hangingPunct="0">
              <a:spcBef>
                <a:spcPct val="0"/>
              </a:spcBef>
              <a:spcAft>
                <a:spcPct val="0"/>
              </a:spcAft>
              <a:defRPr/>
            </a:pPr>
            <a:endParaRPr lang="en-US">
              <a:solidFill>
                <a:prstClr val="white"/>
              </a:solidFill>
            </a:endParaRPr>
          </a:p>
        </p:txBody>
      </p:sp>
      <p:sp>
        <p:nvSpPr>
          <p:cNvPr id="2" name="Rectangle 1"/>
          <p:cNvSpPr/>
          <p:nvPr/>
        </p:nvSpPr>
        <p:spPr>
          <a:xfrm>
            <a:off x="899592" y="5229200"/>
            <a:ext cx="5256584" cy="936104"/>
          </a:xfrm>
          <a:prstGeom prst="rect">
            <a:avLst/>
          </a:prstGeom>
          <a:noFill/>
        </p:spPr>
        <p:style>
          <a:lnRef idx="1">
            <a:schemeClr val="accent1"/>
          </a:lnRef>
          <a:fillRef idx="3">
            <a:schemeClr val="accent1"/>
          </a:fillRef>
          <a:effectRef idx="2">
            <a:schemeClr val="accent1"/>
          </a:effectRef>
          <a:fontRef idx="minor">
            <a:schemeClr val="lt1"/>
          </a:fontRef>
        </p:style>
        <p:txBody>
          <a:bodyPr rtlCol="1" anchor="ctr"/>
          <a:lstStyle/>
          <a:p>
            <a:pPr algn="l"/>
            <a:r>
              <a:rPr lang="en-US" dirty="0">
                <a:solidFill>
                  <a:schemeClr val="tx1"/>
                </a:solidFill>
              </a:rPr>
              <a:t>Only </a:t>
            </a:r>
            <a:r>
              <a:rPr lang="en-US" dirty="0" smtClean="0">
                <a:solidFill>
                  <a:schemeClr val="tx1"/>
                </a:solidFill>
              </a:rPr>
              <a:t>RCTs,13 ,T2DM,</a:t>
            </a:r>
            <a:r>
              <a:rPr lang="en-US" dirty="0" smtClean="0"/>
              <a:t>,</a:t>
            </a:r>
            <a:endParaRPr lang="fa-IR" dirty="0"/>
          </a:p>
        </p:txBody>
      </p:sp>
    </p:spTree>
    <p:extLst>
      <p:ext uri="{BB962C8B-B14F-4D97-AF65-F5344CB8AC3E}">
        <p14:creationId xmlns:p14="http://schemas.microsoft.com/office/powerpoint/2010/main" val="693790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Outcomes measurements</a:t>
            </a:r>
            <a:endParaRPr lang="fa-IR" dirty="0">
              <a:solidFill>
                <a:schemeClr val="tx2"/>
              </a:solidFill>
            </a:endParaRPr>
          </a:p>
        </p:txBody>
      </p:sp>
      <p:sp>
        <p:nvSpPr>
          <p:cNvPr id="3" name="Content Placeholder 2"/>
          <p:cNvSpPr>
            <a:spLocks noGrp="1"/>
          </p:cNvSpPr>
          <p:nvPr>
            <p:ph idx="1"/>
          </p:nvPr>
        </p:nvSpPr>
        <p:spPr>
          <a:xfrm>
            <a:off x="457200" y="1340769"/>
            <a:ext cx="8229600" cy="4785400"/>
          </a:xfrm>
        </p:spPr>
        <p:txBody>
          <a:bodyPr>
            <a:normAutofit fontScale="92500" lnSpcReduction="10000"/>
          </a:bodyPr>
          <a:lstStyle/>
          <a:p>
            <a:pPr algn="l" rtl="0"/>
            <a:r>
              <a:rPr lang="en-US" dirty="0" smtClean="0"/>
              <a:t>Examine </a:t>
            </a:r>
            <a:r>
              <a:rPr lang="en-US" dirty="0"/>
              <a:t>whether there is an </a:t>
            </a:r>
            <a:r>
              <a:rPr lang="en-US" dirty="0">
                <a:solidFill>
                  <a:srgbClr val="C00000"/>
                </a:solidFill>
              </a:rPr>
              <a:t>advantage</a:t>
            </a:r>
            <a:r>
              <a:rPr lang="en-US" dirty="0"/>
              <a:t>, </a:t>
            </a:r>
            <a:r>
              <a:rPr lang="en-US" dirty="0" smtClean="0"/>
              <a:t>in terms </a:t>
            </a:r>
            <a:r>
              <a:rPr lang="en-US" dirty="0"/>
              <a:t>of glycemic control, hypoglycemia, weight gain, </a:t>
            </a:r>
            <a:r>
              <a:rPr lang="en-US" dirty="0" smtClean="0"/>
              <a:t>or insulin </a:t>
            </a:r>
            <a:r>
              <a:rPr lang="en-US" dirty="0"/>
              <a:t>dose, of using </a:t>
            </a:r>
            <a:r>
              <a:rPr lang="en-US" dirty="0" smtClean="0"/>
              <a:t>BB compared </a:t>
            </a:r>
            <a:r>
              <a:rPr lang="en-US" dirty="0"/>
              <a:t>with </a:t>
            </a:r>
            <a:r>
              <a:rPr lang="en-US" dirty="0" smtClean="0"/>
              <a:t>premixed insulin </a:t>
            </a:r>
            <a:r>
              <a:rPr lang="en-US" dirty="0"/>
              <a:t>regimens in patients with </a:t>
            </a:r>
            <a:r>
              <a:rPr lang="en-US" dirty="0" smtClean="0"/>
              <a:t>T2DM</a:t>
            </a:r>
          </a:p>
          <a:p>
            <a:pPr algn="l" rtl="0"/>
            <a:r>
              <a:rPr lang="en-US" dirty="0"/>
              <a:t>Primary outcome:</a:t>
            </a:r>
          </a:p>
          <a:p>
            <a:pPr algn="l" rtl="0"/>
            <a:r>
              <a:rPr lang="en-US" dirty="0"/>
              <a:t>The difference in mean decrease in the HbA1c level at the endpoint </a:t>
            </a:r>
          </a:p>
          <a:p>
            <a:pPr algn="l" rtl="0"/>
            <a:r>
              <a:rPr lang="en-US" dirty="0" smtClean="0"/>
              <a:t>Secondary </a:t>
            </a:r>
            <a:r>
              <a:rPr lang="en-US" dirty="0"/>
              <a:t>outcomes:</a:t>
            </a:r>
          </a:p>
          <a:p>
            <a:pPr algn="l" rtl="0"/>
            <a:r>
              <a:rPr lang="en-US" dirty="0"/>
              <a:t>The percentage of patients achieving HbA1c target ≤7 %</a:t>
            </a:r>
          </a:p>
          <a:p>
            <a:pPr algn="l" rtl="0"/>
            <a:endParaRPr lang="en-US" dirty="0"/>
          </a:p>
          <a:p>
            <a:pPr algn="l" rtl="0"/>
            <a:endParaRPr lang="fa-IR" dirty="0"/>
          </a:p>
        </p:txBody>
      </p:sp>
    </p:spTree>
    <p:extLst>
      <p:ext uri="{BB962C8B-B14F-4D97-AF65-F5344CB8AC3E}">
        <p14:creationId xmlns:p14="http://schemas.microsoft.com/office/powerpoint/2010/main" val="15651985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07740" y="-1030025"/>
            <a:ext cx="6192072" cy="906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9512" y="404664"/>
            <a:ext cx="43204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8668577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994" name="Picture 2" descr="N:\ITUSProfile\Desktop\Pic 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3255" y="1173253"/>
            <a:ext cx="6842125" cy="4876800"/>
          </a:xfrm>
          <a:noFill/>
          <a:ln w="12700">
            <a:noFill/>
            <a:miter lim="800000"/>
            <a:headEnd/>
            <a:tailEnd/>
          </a:ln>
          <a:extLst>
            <a:ext uri="{909E8E84-426E-40DD-AFC4-6F175D3DCCD1}">
              <a14:hiddenFill xmlns:a14="http://schemas.microsoft.com/office/drawing/2010/main">
                <a:solidFill>
                  <a:srgbClr val="FFFFFF"/>
                </a:solidFill>
              </a14:hiddenFill>
            </a:ext>
          </a:extLst>
        </p:spPr>
      </p:pic>
      <p:sp>
        <p:nvSpPr>
          <p:cNvPr id="212995" name="Subtitle 2"/>
          <p:cNvSpPr txBox="1">
            <a:spLocks/>
          </p:cNvSpPr>
          <p:nvPr/>
        </p:nvSpPr>
        <p:spPr bwMode="auto">
          <a:xfrm>
            <a:off x="5518150" y="6538384"/>
            <a:ext cx="3625850" cy="31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1600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eaLnBrk="0" fontAlgn="base" hangingPunct="0">
              <a:spcBef>
                <a:spcPct val="0"/>
              </a:spcBef>
              <a:spcAft>
                <a:spcPct val="0"/>
              </a:spcAft>
              <a:defRPr>
                <a:solidFill>
                  <a:schemeClr val="tx1"/>
                </a:solidFill>
                <a:latin typeface="Calibri" pitchFamily="34" charset="0"/>
              </a:defRPr>
            </a:lvl6pPr>
            <a:lvl7pPr marL="2971800" indent="-228600" algn="l" rtl="0" eaLnBrk="0" fontAlgn="base" hangingPunct="0">
              <a:spcBef>
                <a:spcPct val="0"/>
              </a:spcBef>
              <a:spcAft>
                <a:spcPct val="0"/>
              </a:spcAft>
              <a:defRPr>
                <a:solidFill>
                  <a:schemeClr val="tx1"/>
                </a:solidFill>
                <a:latin typeface="Calibri" pitchFamily="34" charset="0"/>
              </a:defRPr>
            </a:lvl7pPr>
            <a:lvl8pPr marL="3429000" indent="-228600" algn="l" rtl="0" eaLnBrk="0" fontAlgn="base" hangingPunct="0">
              <a:spcBef>
                <a:spcPct val="0"/>
              </a:spcBef>
              <a:spcAft>
                <a:spcPct val="0"/>
              </a:spcAft>
              <a:defRPr>
                <a:solidFill>
                  <a:schemeClr val="tx1"/>
                </a:solidFill>
                <a:latin typeface="Calibri" pitchFamily="34" charset="0"/>
              </a:defRPr>
            </a:lvl8pPr>
            <a:lvl9pPr marL="3886200" indent="-228600" algn="l" rtl="0" eaLnBrk="0" fontAlgn="base" hangingPunct="0">
              <a:spcBef>
                <a:spcPct val="0"/>
              </a:spcBef>
              <a:spcAft>
                <a:spcPct val="0"/>
              </a:spcAft>
              <a:defRPr>
                <a:solidFill>
                  <a:schemeClr val="tx1"/>
                </a:solidFill>
                <a:latin typeface="Calibri" pitchFamily="34" charset="0"/>
              </a:defRPr>
            </a:lvl9pPr>
          </a:lstStyle>
          <a:p>
            <a:pPr rtl="0" eaLnBrk="0" fontAlgn="base" hangingPunct="0">
              <a:spcBef>
                <a:spcPct val="20000"/>
              </a:spcBef>
              <a:spcAft>
                <a:spcPct val="0"/>
              </a:spcAft>
              <a:buClr>
                <a:srgbClr val="4F81BD"/>
              </a:buClr>
              <a:buFont typeface="Verdana" pitchFamily="34" charset="0"/>
              <a:buNone/>
            </a:pPr>
            <a:r>
              <a:rPr lang="en-US" altLang="en-US" sz="800" i="1">
                <a:solidFill>
                  <a:srgbClr val="002060"/>
                </a:solidFill>
                <a:latin typeface="Verdana" pitchFamily="34" charset="0"/>
                <a:cs typeface="Arial" pitchFamily="34" charset="0"/>
              </a:rPr>
              <a:t>Giugliano et al. Endocrine 2016;51:417–428</a:t>
            </a:r>
          </a:p>
        </p:txBody>
      </p:sp>
      <p:sp>
        <p:nvSpPr>
          <p:cNvPr id="9" name="Oval 8"/>
          <p:cNvSpPr/>
          <p:nvPr/>
        </p:nvSpPr>
        <p:spPr>
          <a:xfrm>
            <a:off x="4529138" y="4381500"/>
            <a:ext cx="1468437" cy="1219200"/>
          </a:xfrm>
          <a:prstGeom prst="ellipse">
            <a:avLst/>
          </a:prstGeom>
          <a:noFill/>
          <a:ln w="28575">
            <a:solidFill>
              <a:srgbClr val="E64A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hangingPunct="0">
              <a:defRPr/>
            </a:pPr>
            <a:endParaRPr lang="en-US">
              <a:solidFill>
                <a:prstClr val="white"/>
              </a:solidFill>
            </a:endParaRPr>
          </a:p>
        </p:txBody>
      </p:sp>
      <p:sp>
        <p:nvSpPr>
          <p:cNvPr id="10" name="TextBox 9"/>
          <p:cNvSpPr txBox="1">
            <a:spLocks noChangeArrowheads="1"/>
          </p:cNvSpPr>
          <p:nvPr/>
        </p:nvSpPr>
        <p:spPr bwMode="auto">
          <a:xfrm>
            <a:off x="3038480" y="2990851"/>
            <a:ext cx="2739853" cy="369332"/>
          </a:xfrm>
          <a:prstGeom prst="rect">
            <a:avLst/>
          </a:prstGeom>
          <a:solidFill>
            <a:srgbClr val="002060"/>
          </a:solidFill>
          <a:ln w="12700">
            <a:solidFill>
              <a:schemeClr val="tx1"/>
            </a:solidFill>
            <a:miter lim="800000"/>
            <a:headEnd/>
            <a:tailEnd/>
          </a:ln>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eaLnBrk="0" fontAlgn="base" hangingPunct="0">
              <a:spcBef>
                <a:spcPct val="0"/>
              </a:spcBef>
              <a:spcAft>
                <a:spcPct val="0"/>
              </a:spcAft>
              <a:defRPr>
                <a:solidFill>
                  <a:schemeClr val="tx1"/>
                </a:solidFill>
                <a:latin typeface="Calibri" pitchFamily="34" charset="0"/>
              </a:defRPr>
            </a:lvl6pPr>
            <a:lvl7pPr marL="2971800" indent="-228600" algn="l" rtl="0" eaLnBrk="0" fontAlgn="base" hangingPunct="0">
              <a:spcBef>
                <a:spcPct val="0"/>
              </a:spcBef>
              <a:spcAft>
                <a:spcPct val="0"/>
              </a:spcAft>
              <a:defRPr>
                <a:solidFill>
                  <a:schemeClr val="tx1"/>
                </a:solidFill>
                <a:latin typeface="Calibri" pitchFamily="34" charset="0"/>
              </a:defRPr>
            </a:lvl7pPr>
            <a:lvl8pPr marL="3429000" indent="-228600" algn="l" rtl="0" eaLnBrk="0" fontAlgn="base" hangingPunct="0">
              <a:spcBef>
                <a:spcPct val="0"/>
              </a:spcBef>
              <a:spcAft>
                <a:spcPct val="0"/>
              </a:spcAft>
              <a:defRPr>
                <a:solidFill>
                  <a:schemeClr val="tx1"/>
                </a:solidFill>
                <a:latin typeface="Calibri" pitchFamily="34" charset="0"/>
              </a:defRPr>
            </a:lvl8pPr>
            <a:lvl9pPr marL="3886200" indent="-228600" algn="l" rtl="0" eaLnBrk="0" fontAlgn="base" hangingPunct="0">
              <a:spcBef>
                <a:spcPct val="0"/>
              </a:spcBef>
              <a:spcAft>
                <a:spcPct val="0"/>
              </a:spcAft>
              <a:defRPr>
                <a:solidFill>
                  <a:schemeClr val="tx1"/>
                </a:solidFill>
                <a:latin typeface="Calibri" pitchFamily="34" charset="0"/>
              </a:defRPr>
            </a:lvl9pPr>
          </a:lstStyle>
          <a:p>
            <a:pPr algn="l" rtl="0" fontAlgn="base">
              <a:spcBef>
                <a:spcPct val="0"/>
              </a:spcBef>
              <a:spcAft>
                <a:spcPct val="0"/>
              </a:spcAft>
            </a:pPr>
            <a:r>
              <a:rPr lang="en-US" altLang="en-US">
                <a:solidFill>
                  <a:prstClr val="white"/>
                </a:solidFill>
                <a:latin typeface="Verdana" pitchFamily="34" charset="0"/>
                <a:cs typeface="Arial" pitchFamily="34" charset="0"/>
              </a:rPr>
              <a:t>Similar HbA1c Control</a:t>
            </a:r>
          </a:p>
        </p:txBody>
      </p:sp>
      <p:sp>
        <p:nvSpPr>
          <p:cNvPr id="7" name="Rounded Rectangle 6"/>
          <p:cNvSpPr/>
          <p:nvPr/>
        </p:nvSpPr>
        <p:spPr>
          <a:xfrm>
            <a:off x="442915" y="334440"/>
            <a:ext cx="8132762" cy="903817"/>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anchor="ctr"/>
          <a:lstStyle/>
          <a:p>
            <a:pPr algn="ctr" rtl="0" eaLnBrk="0" fontAlgn="base" hangingPunct="0">
              <a:spcBef>
                <a:spcPct val="0"/>
              </a:spcBef>
              <a:spcAft>
                <a:spcPct val="0"/>
              </a:spcAft>
              <a:defRPr/>
            </a:pPr>
            <a:r>
              <a:rPr lang="en-US" sz="2400" dirty="0">
                <a:solidFill>
                  <a:schemeClr val="tx2"/>
                </a:solidFill>
              </a:rPr>
              <a:t>Primary End point: mean decrease in HbA1C</a:t>
            </a:r>
          </a:p>
        </p:txBody>
      </p:sp>
      <p:sp>
        <p:nvSpPr>
          <p:cNvPr id="2" name="Rectangle 1"/>
          <p:cNvSpPr/>
          <p:nvPr/>
        </p:nvSpPr>
        <p:spPr>
          <a:xfrm>
            <a:off x="175609" y="5445224"/>
            <a:ext cx="4156885" cy="125296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1" anchor="ctr"/>
          <a:lstStyle/>
          <a:p>
            <a:pPr algn="l"/>
            <a:r>
              <a:rPr lang="en-US" sz="1600" dirty="0" smtClean="0">
                <a:solidFill>
                  <a:schemeClr val="tx1"/>
                </a:solidFill>
              </a:rPr>
              <a:t>HbA1c decrease </a:t>
            </a:r>
            <a:r>
              <a:rPr lang="en-US" sz="1600" dirty="0">
                <a:solidFill>
                  <a:schemeClr val="tx1"/>
                </a:solidFill>
              </a:rPr>
              <a:t>at the endpoint was -1.56 % </a:t>
            </a:r>
            <a:r>
              <a:rPr lang="en-US" sz="1600" dirty="0" smtClean="0">
                <a:solidFill>
                  <a:schemeClr val="tx1"/>
                </a:solidFill>
              </a:rPr>
              <a:t>(2.0 </a:t>
            </a:r>
            <a:r>
              <a:rPr lang="en-US" sz="1600" dirty="0">
                <a:solidFill>
                  <a:schemeClr val="tx1"/>
                </a:solidFill>
              </a:rPr>
              <a:t>to -</a:t>
            </a:r>
            <a:r>
              <a:rPr lang="en-US" sz="1600" dirty="0" smtClean="0">
                <a:solidFill>
                  <a:schemeClr val="tx1"/>
                </a:solidFill>
              </a:rPr>
              <a:t>1.15) </a:t>
            </a:r>
            <a:r>
              <a:rPr lang="en-US" sz="1600" dirty="0">
                <a:solidFill>
                  <a:schemeClr val="tx1"/>
                </a:solidFill>
              </a:rPr>
              <a:t>in the </a:t>
            </a:r>
            <a:r>
              <a:rPr lang="en-US" sz="1600" dirty="0" smtClean="0">
                <a:solidFill>
                  <a:schemeClr val="tx1"/>
                </a:solidFill>
              </a:rPr>
              <a:t>BB </a:t>
            </a:r>
            <a:r>
              <a:rPr lang="en-US" sz="1600" dirty="0">
                <a:solidFill>
                  <a:schemeClr val="tx1"/>
                </a:solidFill>
              </a:rPr>
              <a:t>group and -1.47 </a:t>
            </a:r>
            <a:r>
              <a:rPr lang="en-US" sz="1600" dirty="0" smtClean="0">
                <a:solidFill>
                  <a:schemeClr val="tx1"/>
                </a:solidFill>
              </a:rPr>
              <a:t>% (-</a:t>
            </a:r>
            <a:r>
              <a:rPr lang="en-US" sz="1600" dirty="0">
                <a:solidFill>
                  <a:schemeClr val="tx1"/>
                </a:solidFill>
              </a:rPr>
              <a:t>1.8 to -1.16) in the </a:t>
            </a:r>
            <a:r>
              <a:rPr lang="en-US" sz="1600" dirty="0" smtClean="0">
                <a:solidFill>
                  <a:schemeClr val="tx1"/>
                </a:solidFill>
              </a:rPr>
              <a:t>premix group</a:t>
            </a:r>
            <a:r>
              <a:rPr lang="en-US" dirty="0" smtClean="0">
                <a:solidFill>
                  <a:schemeClr val="tx1"/>
                </a:solidFill>
              </a:rPr>
              <a:t>.</a:t>
            </a:r>
            <a:endParaRPr lang="fa-IR" dirty="0">
              <a:solidFill>
                <a:schemeClr val="tx1"/>
              </a:solidFill>
            </a:endParaRPr>
          </a:p>
        </p:txBody>
      </p:sp>
      <p:sp>
        <p:nvSpPr>
          <p:cNvPr id="3" name="Rectangle 2"/>
          <p:cNvSpPr/>
          <p:nvPr/>
        </p:nvSpPr>
        <p:spPr>
          <a:xfrm>
            <a:off x="7331076" y="4797152"/>
            <a:ext cx="1244602" cy="64807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1" anchor="ctr"/>
          <a:lstStyle/>
          <a:p>
            <a:pPr algn="ctr"/>
            <a:r>
              <a:rPr lang="en-US" sz="1050" dirty="0" smtClean="0">
                <a:solidFill>
                  <a:schemeClr val="tx1"/>
                </a:solidFill>
              </a:rPr>
              <a:t>0.01% difference in HbA1C </a:t>
            </a:r>
            <a:endParaRPr lang="fa-IR" sz="1050" dirty="0">
              <a:solidFill>
                <a:schemeClr val="tx1"/>
              </a:solidFill>
            </a:endParaRPr>
          </a:p>
        </p:txBody>
      </p:sp>
      <p:sp>
        <p:nvSpPr>
          <p:cNvPr id="4" name="Rectangle 3"/>
          <p:cNvSpPr/>
          <p:nvPr/>
        </p:nvSpPr>
        <p:spPr>
          <a:xfrm>
            <a:off x="6516216" y="5600700"/>
            <a:ext cx="2232248" cy="70862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1" anchor="ctr"/>
          <a:lstStyle/>
          <a:p>
            <a:pPr algn="l"/>
            <a:r>
              <a:rPr lang="en-US" sz="1050" dirty="0">
                <a:solidFill>
                  <a:schemeClr val="tx1"/>
                </a:solidFill>
              </a:rPr>
              <a:t>A</a:t>
            </a:r>
            <a:r>
              <a:rPr lang="en-US" dirty="0" smtClean="0"/>
              <a:t> </a:t>
            </a:r>
            <a:r>
              <a:rPr lang="en-US" sz="1050" dirty="0">
                <a:solidFill>
                  <a:schemeClr val="tx1"/>
                </a:solidFill>
              </a:rPr>
              <a:t>cut point of 0.3</a:t>
            </a:r>
            <a:r>
              <a:rPr lang="en-US" sz="1050" dirty="0" smtClean="0">
                <a:solidFill>
                  <a:schemeClr val="tx1"/>
                </a:solidFill>
              </a:rPr>
              <a:t>% HBA1C is used  as the margin for non-inferiority</a:t>
            </a:r>
            <a:r>
              <a:rPr lang="en-US" dirty="0" smtClean="0"/>
              <a:t> </a:t>
            </a:r>
            <a:endParaRPr lang="fa-IR" dirty="0"/>
          </a:p>
        </p:txBody>
      </p:sp>
    </p:spTree>
    <p:extLst>
      <p:ext uri="{BB962C8B-B14F-4D97-AF65-F5344CB8AC3E}">
        <p14:creationId xmlns:p14="http://schemas.microsoft.com/office/powerpoint/2010/main" val="30300431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l" rtl="0"/>
            <a:r>
              <a:rPr lang="en-US" sz="5400" dirty="0" smtClean="0">
                <a:solidFill>
                  <a:schemeClr val="tx2"/>
                </a:solidFill>
              </a:rPr>
              <a:t>Which regimen will be the best for the patient?</a:t>
            </a:r>
            <a:endParaRPr lang="fa-IR" sz="5400" dirty="0">
              <a:solidFill>
                <a:schemeClr val="tx2"/>
              </a:solidFill>
            </a:endParaRPr>
          </a:p>
        </p:txBody>
      </p:sp>
    </p:spTree>
    <p:extLst>
      <p:ext uri="{BB962C8B-B14F-4D97-AF65-F5344CB8AC3E}">
        <p14:creationId xmlns:p14="http://schemas.microsoft.com/office/powerpoint/2010/main" val="32860488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descr="N:\ITUSProfile\Desktop\Pic 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26635"/>
            <a:ext cx="4781550" cy="30204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TextBox 6"/>
          <p:cNvSpPr txBox="1">
            <a:spLocks noChangeArrowheads="1"/>
          </p:cNvSpPr>
          <p:nvPr/>
        </p:nvSpPr>
        <p:spPr bwMode="auto">
          <a:xfrm>
            <a:off x="1349380" y="4819651"/>
            <a:ext cx="2696123" cy="369332"/>
          </a:xfrm>
          <a:prstGeom prst="rect">
            <a:avLst/>
          </a:prstGeom>
          <a:solidFill>
            <a:srgbClr val="002060"/>
          </a:solidFill>
          <a:ln w="12700">
            <a:solidFill>
              <a:srgbClr val="FFFF00"/>
            </a:solidFill>
            <a:miter lim="800000"/>
            <a:headEnd/>
            <a:tailEnd/>
          </a:ln>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eaLnBrk="0" fontAlgn="base" hangingPunct="0">
              <a:spcBef>
                <a:spcPct val="0"/>
              </a:spcBef>
              <a:spcAft>
                <a:spcPct val="0"/>
              </a:spcAft>
              <a:defRPr>
                <a:solidFill>
                  <a:schemeClr val="tx1"/>
                </a:solidFill>
                <a:latin typeface="Calibri" pitchFamily="34" charset="0"/>
              </a:defRPr>
            </a:lvl6pPr>
            <a:lvl7pPr marL="2971800" indent="-228600" algn="l" rtl="0" eaLnBrk="0" fontAlgn="base" hangingPunct="0">
              <a:spcBef>
                <a:spcPct val="0"/>
              </a:spcBef>
              <a:spcAft>
                <a:spcPct val="0"/>
              </a:spcAft>
              <a:defRPr>
                <a:solidFill>
                  <a:schemeClr val="tx1"/>
                </a:solidFill>
                <a:latin typeface="Calibri" pitchFamily="34" charset="0"/>
              </a:defRPr>
            </a:lvl7pPr>
            <a:lvl8pPr marL="3429000" indent="-228600" algn="l" rtl="0" eaLnBrk="0" fontAlgn="base" hangingPunct="0">
              <a:spcBef>
                <a:spcPct val="0"/>
              </a:spcBef>
              <a:spcAft>
                <a:spcPct val="0"/>
              </a:spcAft>
              <a:defRPr>
                <a:solidFill>
                  <a:schemeClr val="tx1"/>
                </a:solidFill>
                <a:latin typeface="Calibri" pitchFamily="34" charset="0"/>
              </a:defRPr>
            </a:lvl8pPr>
            <a:lvl9pPr marL="3886200" indent="-228600" algn="l" rtl="0" eaLnBrk="0" fontAlgn="base" hangingPunct="0">
              <a:spcBef>
                <a:spcPct val="0"/>
              </a:spcBef>
              <a:spcAft>
                <a:spcPct val="0"/>
              </a:spcAft>
              <a:defRPr>
                <a:solidFill>
                  <a:schemeClr val="tx1"/>
                </a:solidFill>
                <a:latin typeface="Calibri" pitchFamily="34" charset="0"/>
              </a:defRPr>
            </a:lvl9pPr>
          </a:lstStyle>
          <a:p>
            <a:pPr algn="l" rtl="0" fontAlgn="base">
              <a:spcBef>
                <a:spcPct val="0"/>
              </a:spcBef>
              <a:spcAft>
                <a:spcPct val="0"/>
              </a:spcAft>
            </a:pPr>
            <a:r>
              <a:rPr lang="en-US" altLang="en-US">
                <a:solidFill>
                  <a:prstClr val="white"/>
                </a:solidFill>
                <a:latin typeface="Verdana" pitchFamily="34" charset="0"/>
                <a:cs typeface="Arial" pitchFamily="34" charset="0"/>
              </a:rPr>
              <a:t>Similar Hypoglycemia</a:t>
            </a:r>
          </a:p>
        </p:txBody>
      </p:sp>
      <p:sp>
        <p:nvSpPr>
          <p:cNvPr id="9" name="Oval 8"/>
          <p:cNvSpPr/>
          <p:nvPr/>
        </p:nvSpPr>
        <p:spPr>
          <a:xfrm>
            <a:off x="2516193" y="3363384"/>
            <a:ext cx="536575" cy="457200"/>
          </a:xfrm>
          <a:prstGeom prst="ellipse">
            <a:avLst/>
          </a:prstGeom>
          <a:noFill/>
          <a:ln w="28575">
            <a:solidFill>
              <a:srgbClr val="E64A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hangingPunct="0">
              <a:defRPr/>
            </a:pPr>
            <a:endParaRPr lang="en-US">
              <a:solidFill>
                <a:prstClr val="white"/>
              </a:solidFill>
            </a:endParaRPr>
          </a:p>
        </p:txBody>
      </p:sp>
      <p:sp>
        <p:nvSpPr>
          <p:cNvPr id="8" name="Rounded Rectangle 7"/>
          <p:cNvSpPr/>
          <p:nvPr/>
        </p:nvSpPr>
        <p:spPr>
          <a:xfrm>
            <a:off x="611560" y="334439"/>
            <a:ext cx="7743453" cy="905933"/>
          </a:xfrm>
          <a:prstGeom prst="roundRect">
            <a:avLst/>
          </a:prstGeom>
          <a:noFill/>
          <a:ln w="12700">
            <a:noFill/>
          </a:ln>
        </p:spPr>
        <p:style>
          <a:lnRef idx="1">
            <a:schemeClr val="accent1"/>
          </a:lnRef>
          <a:fillRef idx="3">
            <a:schemeClr val="accent1"/>
          </a:fillRef>
          <a:effectRef idx="2">
            <a:schemeClr val="accent1"/>
          </a:effectRef>
          <a:fontRef idx="minor">
            <a:schemeClr val="lt1"/>
          </a:fontRef>
        </p:style>
        <p:txBody>
          <a:bodyPr anchor="ctr"/>
          <a:lstStyle/>
          <a:p>
            <a:pPr algn="ctr" rtl="0" eaLnBrk="0" fontAlgn="base" hangingPunct="0">
              <a:spcBef>
                <a:spcPct val="0"/>
              </a:spcBef>
              <a:spcAft>
                <a:spcPct val="0"/>
              </a:spcAft>
              <a:defRPr/>
            </a:pPr>
            <a:r>
              <a:rPr lang="en-US" sz="2000" dirty="0">
                <a:solidFill>
                  <a:schemeClr val="tx2"/>
                </a:solidFill>
              </a:rPr>
              <a:t>Mean difference in the incidence of hypoglycemia &amp; body weight   </a:t>
            </a:r>
          </a:p>
        </p:txBody>
      </p:sp>
      <p:sp>
        <p:nvSpPr>
          <p:cNvPr id="214022" name="Subtitle 2"/>
          <p:cNvSpPr txBox="1">
            <a:spLocks/>
          </p:cNvSpPr>
          <p:nvPr/>
        </p:nvSpPr>
        <p:spPr bwMode="auto">
          <a:xfrm>
            <a:off x="5391151" y="6538384"/>
            <a:ext cx="3625850" cy="31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1600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eaLnBrk="0" fontAlgn="base" hangingPunct="0">
              <a:spcBef>
                <a:spcPct val="0"/>
              </a:spcBef>
              <a:spcAft>
                <a:spcPct val="0"/>
              </a:spcAft>
              <a:defRPr>
                <a:solidFill>
                  <a:schemeClr val="tx1"/>
                </a:solidFill>
                <a:latin typeface="Calibri" pitchFamily="34" charset="0"/>
              </a:defRPr>
            </a:lvl6pPr>
            <a:lvl7pPr marL="2971800" indent="-228600" algn="l" rtl="0" eaLnBrk="0" fontAlgn="base" hangingPunct="0">
              <a:spcBef>
                <a:spcPct val="0"/>
              </a:spcBef>
              <a:spcAft>
                <a:spcPct val="0"/>
              </a:spcAft>
              <a:defRPr>
                <a:solidFill>
                  <a:schemeClr val="tx1"/>
                </a:solidFill>
                <a:latin typeface="Calibri" pitchFamily="34" charset="0"/>
              </a:defRPr>
            </a:lvl7pPr>
            <a:lvl8pPr marL="3429000" indent="-228600" algn="l" rtl="0" eaLnBrk="0" fontAlgn="base" hangingPunct="0">
              <a:spcBef>
                <a:spcPct val="0"/>
              </a:spcBef>
              <a:spcAft>
                <a:spcPct val="0"/>
              </a:spcAft>
              <a:defRPr>
                <a:solidFill>
                  <a:schemeClr val="tx1"/>
                </a:solidFill>
                <a:latin typeface="Calibri" pitchFamily="34" charset="0"/>
              </a:defRPr>
            </a:lvl8pPr>
            <a:lvl9pPr marL="3886200" indent="-228600" algn="l" rtl="0" eaLnBrk="0" fontAlgn="base" hangingPunct="0">
              <a:spcBef>
                <a:spcPct val="0"/>
              </a:spcBef>
              <a:spcAft>
                <a:spcPct val="0"/>
              </a:spcAft>
              <a:defRPr>
                <a:solidFill>
                  <a:schemeClr val="tx1"/>
                </a:solidFill>
                <a:latin typeface="Calibri" pitchFamily="34" charset="0"/>
              </a:defRPr>
            </a:lvl9pPr>
          </a:lstStyle>
          <a:p>
            <a:pPr rtl="0" eaLnBrk="0" fontAlgn="base" hangingPunct="0">
              <a:spcBef>
                <a:spcPct val="20000"/>
              </a:spcBef>
              <a:spcAft>
                <a:spcPct val="0"/>
              </a:spcAft>
              <a:buClr>
                <a:srgbClr val="4F81BD"/>
              </a:buClr>
              <a:buFont typeface="Verdana" pitchFamily="34" charset="0"/>
              <a:buNone/>
            </a:pPr>
            <a:r>
              <a:rPr lang="en-US" altLang="en-US" sz="800" i="1">
                <a:solidFill>
                  <a:srgbClr val="002060"/>
                </a:solidFill>
                <a:latin typeface="Verdana" pitchFamily="34" charset="0"/>
                <a:cs typeface="Arial" pitchFamily="34" charset="0"/>
              </a:rPr>
              <a:t>Giugliano et al. Endocrine 2016;51:417–428</a:t>
            </a:r>
          </a:p>
        </p:txBody>
      </p:sp>
      <p:sp>
        <p:nvSpPr>
          <p:cNvPr id="11" name="Rounded Rectangle 10"/>
          <p:cNvSpPr/>
          <p:nvPr/>
        </p:nvSpPr>
        <p:spPr>
          <a:xfrm>
            <a:off x="280993" y="1454151"/>
            <a:ext cx="4327525" cy="2961216"/>
          </a:xfrm>
          <a:prstGeom prst="roundRect">
            <a:avLst/>
          </a:prstGeom>
          <a:noFill/>
          <a:ln>
            <a:solidFill>
              <a:srgbClr val="CC3300"/>
            </a:solidFill>
          </a:ln>
        </p:spPr>
        <p:style>
          <a:lnRef idx="1">
            <a:schemeClr val="accent1"/>
          </a:lnRef>
          <a:fillRef idx="3">
            <a:schemeClr val="accent1"/>
          </a:fillRef>
          <a:effectRef idx="2">
            <a:schemeClr val="accent1"/>
          </a:effectRef>
          <a:fontRef idx="minor">
            <a:schemeClr val="lt1"/>
          </a:fontRef>
        </p:style>
        <p:txBody>
          <a:bodyPr anchor="ctr"/>
          <a:lstStyle/>
          <a:p>
            <a:pPr algn="ctr" rtl="0" eaLnBrk="0" fontAlgn="base" hangingPunct="0">
              <a:spcBef>
                <a:spcPct val="0"/>
              </a:spcBef>
              <a:spcAft>
                <a:spcPct val="0"/>
              </a:spcAft>
              <a:defRPr/>
            </a:pPr>
            <a:endParaRPr lang="en-US">
              <a:solidFill>
                <a:prstClr val="white"/>
              </a:solidFill>
            </a:endParaRPr>
          </a:p>
        </p:txBody>
      </p:sp>
      <p:pic>
        <p:nvPicPr>
          <p:cNvPr id="214024" name="Picture 2" descr="N:\ITUSProfile\Desktop\Pic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391" y="1416056"/>
            <a:ext cx="4276725" cy="309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3" name="Rounded Rectangle 12"/>
          <p:cNvSpPr/>
          <p:nvPr/>
        </p:nvSpPr>
        <p:spPr>
          <a:xfrm>
            <a:off x="4660905" y="1504951"/>
            <a:ext cx="4240213" cy="2948516"/>
          </a:xfrm>
          <a:prstGeom prst="roundRect">
            <a:avLst/>
          </a:prstGeom>
          <a:noFill/>
          <a:ln>
            <a:solidFill>
              <a:srgbClr val="CC3300"/>
            </a:solidFill>
          </a:ln>
        </p:spPr>
        <p:style>
          <a:lnRef idx="1">
            <a:schemeClr val="accent1"/>
          </a:lnRef>
          <a:fillRef idx="3">
            <a:schemeClr val="accent1"/>
          </a:fillRef>
          <a:effectRef idx="2">
            <a:schemeClr val="accent1"/>
          </a:effectRef>
          <a:fontRef idx="minor">
            <a:schemeClr val="lt1"/>
          </a:fontRef>
        </p:style>
        <p:txBody>
          <a:bodyPr anchor="ctr"/>
          <a:lstStyle/>
          <a:p>
            <a:pPr algn="ctr" rtl="0" eaLnBrk="0" fontAlgn="base" hangingPunct="0">
              <a:spcBef>
                <a:spcPct val="0"/>
              </a:spcBef>
              <a:spcAft>
                <a:spcPct val="0"/>
              </a:spcAft>
              <a:defRPr/>
            </a:pPr>
            <a:endParaRPr lang="en-US">
              <a:solidFill>
                <a:prstClr val="white"/>
              </a:solidFill>
            </a:endParaRPr>
          </a:p>
        </p:txBody>
      </p:sp>
      <p:sp>
        <p:nvSpPr>
          <p:cNvPr id="14" name="TextBox 13"/>
          <p:cNvSpPr txBox="1">
            <a:spLocks noChangeArrowheads="1"/>
          </p:cNvSpPr>
          <p:nvPr/>
        </p:nvSpPr>
        <p:spPr bwMode="auto">
          <a:xfrm>
            <a:off x="5803901" y="4790019"/>
            <a:ext cx="2422458" cy="369332"/>
          </a:xfrm>
          <a:prstGeom prst="rect">
            <a:avLst/>
          </a:prstGeom>
          <a:solidFill>
            <a:srgbClr val="002060"/>
          </a:solidFill>
          <a:ln w="12700">
            <a:solidFill>
              <a:schemeClr val="tx1"/>
            </a:solidFill>
            <a:miter lim="800000"/>
            <a:headEnd/>
            <a:tailEnd/>
          </a:ln>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eaLnBrk="0" fontAlgn="base" hangingPunct="0">
              <a:spcBef>
                <a:spcPct val="0"/>
              </a:spcBef>
              <a:spcAft>
                <a:spcPct val="0"/>
              </a:spcAft>
              <a:defRPr>
                <a:solidFill>
                  <a:schemeClr val="tx1"/>
                </a:solidFill>
                <a:latin typeface="Calibri" pitchFamily="34" charset="0"/>
              </a:defRPr>
            </a:lvl6pPr>
            <a:lvl7pPr marL="2971800" indent="-228600" algn="l" rtl="0" eaLnBrk="0" fontAlgn="base" hangingPunct="0">
              <a:spcBef>
                <a:spcPct val="0"/>
              </a:spcBef>
              <a:spcAft>
                <a:spcPct val="0"/>
              </a:spcAft>
              <a:defRPr>
                <a:solidFill>
                  <a:schemeClr val="tx1"/>
                </a:solidFill>
                <a:latin typeface="Calibri" pitchFamily="34" charset="0"/>
              </a:defRPr>
            </a:lvl7pPr>
            <a:lvl8pPr marL="3429000" indent="-228600" algn="l" rtl="0" eaLnBrk="0" fontAlgn="base" hangingPunct="0">
              <a:spcBef>
                <a:spcPct val="0"/>
              </a:spcBef>
              <a:spcAft>
                <a:spcPct val="0"/>
              </a:spcAft>
              <a:defRPr>
                <a:solidFill>
                  <a:schemeClr val="tx1"/>
                </a:solidFill>
                <a:latin typeface="Calibri" pitchFamily="34" charset="0"/>
              </a:defRPr>
            </a:lvl8pPr>
            <a:lvl9pPr marL="3886200" indent="-228600" algn="l" rtl="0" eaLnBrk="0" fontAlgn="base" hangingPunct="0">
              <a:spcBef>
                <a:spcPct val="0"/>
              </a:spcBef>
              <a:spcAft>
                <a:spcPct val="0"/>
              </a:spcAft>
              <a:defRPr>
                <a:solidFill>
                  <a:schemeClr val="tx1"/>
                </a:solidFill>
                <a:latin typeface="Calibri" pitchFamily="34" charset="0"/>
              </a:defRPr>
            </a:lvl9pPr>
          </a:lstStyle>
          <a:p>
            <a:pPr algn="l" rtl="0" fontAlgn="base">
              <a:spcBef>
                <a:spcPct val="0"/>
              </a:spcBef>
              <a:spcAft>
                <a:spcPct val="0"/>
              </a:spcAft>
            </a:pPr>
            <a:r>
              <a:rPr lang="en-US" altLang="en-US">
                <a:solidFill>
                  <a:prstClr val="white"/>
                </a:solidFill>
                <a:latin typeface="Verdana" pitchFamily="34" charset="0"/>
                <a:cs typeface="Arial" pitchFamily="34" charset="0"/>
              </a:rPr>
              <a:t>Similar weight gain</a:t>
            </a:r>
          </a:p>
        </p:txBody>
      </p:sp>
      <p:sp>
        <p:nvSpPr>
          <p:cNvPr id="15" name="Oval 14"/>
          <p:cNvSpPr/>
          <p:nvPr/>
        </p:nvSpPr>
        <p:spPr>
          <a:xfrm>
            <a:off x="6821492" y="3507317"/>
            <a:ext cx="534987" cy="457200"/>
          </a:xfrm>
          <a:prstGeom prst="ellipse">
            <a:avLst/>
          </a:prstGeom>
          <a:noFill/>
          <a:ln w="28575">
            <a:solidFill>
              <a:srgbClr val="E64A0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hangingPunct="0">
              <a:defRPr/>
            </a:pPr>
            <a:endParaRPr lang="en-US">
              <a:solidFill>
                <a:prstClr val="white"/>
              </a:solidFill>
            </a:endParaRPr>
          </a:p>
        </p:txBody>
      </p:sp>
      <p:sp>
        <p:nvSpPr>
          <p:cNvPr id="2" name="Rectangle 1"/>
          <p:cNvSpPr/>
          <p:nvPr/>
        </p:nvSpPr>
        <p:spPr>
          <a:xfrm>
            <a:off x="2444755" y="4453467"/>
            <a:ext cx="831101" cy="2716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1" anchor="ctr"/>
          <a:lstStyle/>
          <a:p>
            <a:pPr algn="ctr"/>
            <a:r>
              <a:rPr lang="en-US" sz="1200" dirty="0" smtClean="0">
                <a:solidFill>
                  <a:schemeClr val="tx1"/>
                </a:solidFill>
              </a:rPr>
              <a:t>Overall</a:t>
            </a:r>
            <a:endParaRPr lang="fa-IR" sz="1200" dirty="0">
              <a:solidFill>
                <a:schemeClr val="tx1"/>
              </a:solidFill>
            </a:endParaRPr>
          </a:p>
        </p:txBody>
      </p:sp>
      <p:sp>
        <p:nvSpPr>
          <p:cNvPr id="3" name="Rectangle 2"/>
          <p:cNvSpPr/>
          <p:nvPr/>
        </p:nvSpPr>
        <p:spPr>
          <a:xfrm>
            <a:off x="755576" y="5517232"/>
            <a:ext cx="3528392" cy="5760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1" anchor="ctr"/>
          <a:lstStyle/>
          <a:p>
            <a:pPr algn="l"/>
            <a:r>
              <a:rPr lang="en-US" sz="1400" dirty="0" smtClean="0">
                <a:solidFill>
                  <a:schemeClr val="tx1"/>
                </a:solidFill>
              </a:rPr>
              <a:t>1 single more hypoglycemic episode every 6.25 year in a one </a:t>
            </a:r>
            <a:r>
              <a:rPr lang="en-US" sz="1400" dirty="0" err="1" smtClean="0">
                <a:solidFill>
                  <a:schemeClr val="tx1"/>
                </a:solidFill>
              </a:rPr>
              <a:t>pt</a:t>
            </a:r>
            <a:r>
              <a:rPr lang="en-US" sz="1400" dirty="0" smtClean="0">
                <a:solidFill>
                  <a:schemeClr val="tx1"/>
                </a:solidFill>
              </a:rPr>
              <a:t> using premix</a:t>
            </a:r>
            <a:endParaRPr lang="fa-IR" sz="1400" dirty="0">
              <a:solidFill>
                <a:schemeClr val="tx1"/>
              </a:solidFill>
            </a:endParaRPr>
          </a:p>
        </p:txBody>
      </p:sp>
    </p:spTree>
    <p:extLst>
      <p:ext uri="{BB962C8B-B14F-4D97-AF65-F5344CB8AC3E}">
        <p14:creationId xmlns:p14="http://schemas.microsoft.com/office/powerpoint/2010/main" val="28628951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4"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Content Placeholder 1"/>
          <p:cNvSpPr>
            <a:spLocks noGrp="1"/>
          </p:cNvSpPr>
          <p:nvPr>
            <p:ph idx="1"/>
          </p:nvPr>
        </p:nvSpPr>
        <p:spPr bwMode="auto">
          <a:xfrm>
            <a:off x="1658943" y="1494372"/>
            <a:ext cx="5737225" cy="476251"/>
          </a:xfrm>
          <a:solidFill>
            <a:srgbClr val="002060"/>
          </a:solidFill>
          <a:ln w="12700">
            <a:solidFill>
              <a:srgbClr val="FFFF00"/>
            </a:solidFill>
            <a:miter lim="800000"/>
            <a:headEnd/>
            <a:tailEnd/>
          </a:ln>
        </p:spPr>
        <p:txBody>
          <a:bodyPr vert="horz" wrap="square" numCol="1" anchor="t" anchorCtr="0" compatLnSpc="1">
            <a:prstTxWarp prst="textNoShape">
              <a:avLst/>
            </a:prstTxWarp>
          </a:bodyPr>
          <a:lstStyle/>
          <a:p>
            <a:pPr marL="0" indent="0" algn="ctr" eaLnBrk="1" hangingPunct="1">
              <a:buFont typeface="Verdana" pitchFamily="34" charset="0"/>
              <a:buNone/>
            </a:pPr>
            <a:r>
              <a:rPr lang="en-US" altLang="en-US" sz="2000" dirty="0" err="1" smtClean="0">
                <a:solidFill>
                  <a:schemeClr val="bg1"/>
                </a:solidFill>
                <a:latin typeface="Verdana" pitchFamily="34" charset="0"/>
              </a:rPr>
              <a:t>BIAsp</a:t>
            </a:r>
            <a:r>
              <a:rPr lang="en-US" altLang="en-US" sz="2000" dirty="0" smtClean="0">
                <a:solidFill>
                  <a:schemeClr val="bg1"/>
                </a:solidFill>
                <a:latin typeface="Verdana" pitchFamily="34" charset="0"/>
              </a:rPr>
              <a:t> 30 in comparison with Basal-Bolus</a:t>
            </a:r>
          </a:p>
        </p:txBody>
      </p:sp>
      <p:sp>
        <p:nvSpPr>
          <p:cNvPr id="8" name="Down Arrow 7"/>
          <p:cNvSpPr/>
          <p:nvPr/>
        </p:nvSpPr>
        <p:spPr>
          <a:xfrm>
            <a:off x="4178303" y="2281767"/>
            <a:ext cx="485775" cy="467784"/>
          </a:xfrm>
          <a:prstGeom prst="downArrow">
            <a:avLst/>
          </a:prstGeom>
          <a:solidFill>
            <a:srgbClr val="00206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hangingPunct="0">
              <a:defRPr/>
            </a:pPr>
            <a:endParaRPr lang="en-US">
              <a:solidFill>
                <a:prstClr val="white"/>
              </a:solidFill>
              <a:latin typeface="Verdana" pitchFamily="34" charset="0"/>
              <a:ea typeface="Verdana" pitchFamily="34" charset="0"/>
              <a:cs typeface="Verdana" pitchFamily="34" charset="0"/>
            </a:endParaRPr>
          </a:p>
        </p:txBody>
      </p:sp>
      <p:sp>
        <p:nvSpPr>
          <p:cNvPr id="9" name="TextBox 8"/>
          <p:cNvSpPr txBox="1">
            <a:spLocks noChangeArrowheads="1"/>
          </p:cNvSpPr>
          <p:nvPr/>
        </p:nvSpPr>
        <p:spPr bwMode="auto">
          <a:xfrm>
            <a:off x="3038476" y="2990851"/>
            <a:ext cx="2866490" cy="369332"/>
          </a:xfrm>
          <a:prstGeom prst="rect">
            <a:avLst/>
          </a:prstGeom>
          <a:solidFill>
            <a:schemeClr val="bg2">
              <a:lumMod val="75000"/>
            </a:schemeClr>
          </a:solidFill>
          <a:ln w="12700">
            <a:solidFill>
              <a:srgbClr val="FFFF00"/>
            </a:solidFill>
            <a:miter lim="800000"/>
            <a:headEnd/>
            <a:tailEnd/>
          </a:ln>
        </p:spPr>
        <p:txBody>
          <a:bodyPr wrap="none">
            <a:spAutoFit/>
          </a:bodyPr>
          <a:lstStyle/>
          <a:p>
            <a:pPr algn="l" rtl="0" fontAlgn="base">
              <a:spcBef>
                <a:spcPct val="0"/>
              </a:spcBef>
              <a:spcAft>
                <a:spcPct val="0"/>
              </a:spcAft>
              <a:defRPr/>
            </a:pPr>
            <a:r>
              <a:rPr lang="en-US" dirty="0">
                <a:solidFill>
                  <a:srgbClr val="002060"/>
                </a:solidFill>
                <a:latin typeface="Verdana" pitchFamily="34" charset="0"/>
                <a:ea typeface="Verdana" pitchFamily="34" charset="0"/>
                <a:cs typeface="Verdana" pitchFamily="34" charset="0"/>
              </a:rPr>
              <a:t>Similar HbA1 reduction</a:t>
            </a:r>
          </a:p>
        </p:txBody>
      </p:sp>
      <p:sp>
        <p:nvSpPr>
          <p:cNvPr id="215045" name="TextBox 9"/>
          <p:cNvSpPr txBox="1">
            <a:spLocks noChangeArrowheads="1"/>
          </p:cNvSpPr>
          <p:nvPr/>
        </p:nvSpPr>
        <p:spPr bwMode="auto">
          <a:xfrm>
            <a:off x="3182942" y="4129619"/>
            <a:ext cx="2666627" cy="369332"/>
          </a:xfrm>
          <a:prstGeom prst="rect">
            <a:avLst/>
          </a:prstGeom>
          <a:solidFill>
            <a:schemeClr val="bg2">
              <a:lumMod val="50000"/>
            </a:schemeClr>
          </a:solidFill>
          <a:ln w="12700">
            <a:solidFill>
              <a:srgbClr val="FFFF00"/>
            </a:solidFill>
            <a:miter lim="800000"/>
            <a:headEnd/>
            <a:tailEnd/>
          </a:ln>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eaLnBrk="0" fontAlgn="base" hangingPunct="0">
              <a:spcBef>
                <a:spcPct val="0"/>
              </a:spcBef>
              <a:spcAft>
                <a:spcPct val="0"/>
              </a:spcAft>
              <a:defRPr>
                <a:solidFill>
                  <a:schemeClr val="tx1"/>
                </a:solidFill>
                <a:latin typeface="Calibri" pitchFamily="34" charset="0"/>
              </a:defRPr>
            </a:lvl6pPr>
            <a:lvl7pPr marL="2971800" indent="-228600" algn="l" rtl="0" eaLnBrk="0" fontAlgn="base" hangingPunct="0">
              <a:spcBef>
                <a:spcPct val="0"/>
              </a:spcBef>
              <a:spcAft>
                <a:spcPct val="0"/>
              </a:spcAft>
              <a:defRPr>
                <a:solidFill>
                  <a:schemeClr val="tx1"/>
                </a:solidFill>
                <a:latin typeface="Calibri" pitchFamily="34" charset="0"/>
              </a:defRPr>
            </a:lvl7pPr>
            <a:lvl8pPr marL="3429000" indent="-228600" algn="l" rtl="0" eaLnBrk="0" fontAlgn="base" hangingPunct="0">
              <a:spcBef>
                <a:spcPct val="0"/>
              </a:spcBef>
              <a:spcAft>
                <a:spcPct val="0"/>
              </a:spcAft>
              <a:defRPr>
                <a:solidFill>
                  <a:schemeClr val="tx1"/>
                </a:solidFill>
                <a:latin typeface="Calibri" pitchFamily="34" charset="0"/>
              </a:defRPr>
            </a:lvl8pPr>
            <a:lvl9pPr marL="3886200" indent="-228600" algn="l" rtl="0" eaLnBrk="0" fontAlgn="base" hangingPunct="0">
              <a:spcBef>
                <a:spcPct val="0"/>
              </a:spcBef>
              <a:spcAft>
                <a:spcPct val="0"/>
              </a:spcAft>
              <a:defRPr>
                <a:solidFill>
                  <a:schemeClr val="tx1"/>
                </a:solidFill>
                <a:latin typeface="Calibri" pitchFamily="34" charset="0"/>
              </a:defRPr>
            </a:lvl9pPr>
          </a:lstStyle>
          <a:p>
            <a:pPr algn="l" rtl="0" fontAlgn="base">
              <a:spcBef>
                <a:spcPct val="0"/>
              </a:spcBef>
              <a:spcAft>
                <a:spcPct val="0"/>
              </a:spcAft>
            </a:pPr>
            <a:r>
              <a:rPr lang="en-US" altLang="en-US" dirty="0">
                <a:solidFill>
                  <a:srgbClr val="002060"/>
                </a:solidFill>
                <a:latin typeface="Verdana" pitchFamily="34" charset="0"/>
                <a:ea typeface="Verdana" pitchFamily="34" charset="0"/>
                <a:cs typeface="Verdana" pitchFamily="34" charset="0"/>
              </a:rPr>
              <a:t>Similar hypoglycemia</a:t>
            </a:r>
          </a:p>
        </p:txBody>
      </p:sp>
      <p:sp>
        <p:nvSpPr>
          <p:cNvPr id="215046" name="TextBox 10"/>
          <p:cNvSpPr txBox="1">
            <a:spLocks noChangeArrowheads="1"/>
          </p:cNvSpPr>
          <p:nvPr/>
        </p:nvSpPr>
        <p:spPr bwMode="auto">
          <a:xfrm>
            <a:off x="3324226" y="5302251"/>
            <a:ext cx="2422458" cy="369332"/>
          </a:xfrm>
          <a:prstGeom prst="rect">
            <a:avLst/>
          </a:prstGeom>
          <a:solidFill>
            <a:schemeClr val="tx2">
              <a:lumMod val="60000"/>
              <a:lumOff val="40000"/>
            </a:schemeClr>
          </a:solidFill>
          <a:ln w="9525">
            <a:solidFill>
              <a:srgbClr val="FFFF00"/>
            </a:solidFill>
            <a:miter lim="800000"/>
            <a:headEnd/>
            <a:tailEnd/>
          </a:ln>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eaLnBrk="0" fontAlgn="base" hangingPunct="0">
              <a:spcBef>
                <a:spcPct val="0"/>
              </a:spcBef>
              <a:spcAft>
                <a:spcPct val="0"/>
              </a:spcAft>
              <a:defRPr>
                <a:solidFill>
                  <a:schemeClr val="tx1"/>
                </a:solidFill>
                <a:latin typeface="Calibri" pitchFamily="34" charset="0"/>
              </a:defRPr>
            </a:lvl6pPr>
            <a:lvl7pPr marL="2971800" indent="-228600" algn="l" rtl="0" eaLnBrk="0" fontAlgn="base" hangingPunct="0">
              <a:spcBef>
                <a:spcPct val="0"/>
              </a:spcBef>
              <a:spcAft>
                <a:spcPct val="0"/>
              </a:spcAft>
              <a:defRPr>
                <a:solidFill>
                  <a:schemeClr val="tx1"/>
                </a:solidFill>
                <a:latin typeface="Calibri" pitchFamily="34" charset="0"/>
              </a:defRPr>
            </a:lvl7pPr>
            <a:lvl8pPr marL="3429000" indent="-228600" algn="l" rtl="0" eaLnBrk="0" fontAlgn="base" hangingPunct="0">
              <a:spcBef>
                <a:spcPct val="0"/>
              </a:spcBef>
              <a:spcAft>
                <a:spcPct val="0"/>
              </a:spcAft>
              <a:defRPr>
                <a:solidFill>
                  <a:schemeClr val="tx1"/>
                </a:solidFill>
                <a:latin typeface="Calibri" pitchFamily="34" charset="0"/>
              </a:defRPr>
            </a:lvl8pPr>
            <a:lvl9pPr marL="3886200" indent="-228600" algn="l" rtl="0" eaLnBrk="0" fontAlgn="base" hangingPunct="0">
              <a:spcBef>
                <a:spcPct val="0"/>
              </a:spcBef>
              <a:spcAft>
                <a:spcPct val="0"/>
              </a:spcAft>
              <a:defRPr>
                <a:solidFill>
                  <a:schemeClr val="tx1"/>
                </a:solidFill>
                <a:latin typeface="Calibri" pitchFamily="34" charset="0"/>
              </a:defRPr>
            </a:lvl9pPr>
          </a:lstStyle>
          <a:p>
            <a:pPr algn="l" rtl="0" fontAlgn="base">
              <a:spcBef>
                <a:spcPct val="0"/>
              </a:spcBef>
              <a:spcAft>
                <a:spcPct val="0"/>
              </a:spcAft>
            </a:pPr>
            <a:r>
              <a:rPr lang="en-US" altLang="en-US" dirty="0">
                <a:solidFill>
                  <a:srgbClr val="002060"/>
                </a:solidFill>
                <a:latin typeface="Verdana" pitchFamily="34" charset="0"/>
                <a:ea typeface="Verdana" pitchFamily="34" charset="0"/>
                <a:cs typeface="Verdana" pitchFamily="34" charset="0"/>
              </a:rPr>
              <a:t>Similar weight gain</a:t>
            </a:r>
          </a:p>
        </p:txBody>
      </p:sp>
      <p:sp>
        <p:nvSpPr>
          <p:cNvPr id="12" name="Down Arrow 11"/>
          <p:cNvSpPr/>
          <p:nvPr/>
        </p:nvSpPr>
        <p:spPr>
          <a:xfrm>
            <a:off x="4235450" y="3589867"/>
            <a:ext cx="484188" cy="467784"/>
          </a:xfrm>
          <a:prstGeom prst="downArrow">
            <a:avLst/>
          </a:prstGeom>
          <a:solidFill>
            <a:srgbClr val="00206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hangingPunct="0">
              <a:defRPr/>
            </a:pPr>
            <a:endParaRPr lang="en-US">
              <a:solidFill>
                <a:prstClr val="white"/>
              </a:solidFill>
              <a:latin typeface="Verdana" pitchFamily="34" charset="0"/>
              <a:ea typeface="Verdana" pitchFamily="34" charset="0"/>
              <a:cs typeface="Verdana" pitchFamily="34" charset="0"/>
            </a:endParaRPr>
          </a:p>
        </p:txBody>
      </p:sp>
      <p:sp>
        <p:nvSpPr>
          <p:cNvPr id="13" name="Down Arrow 12"/>
          <p:cNvSpPr/>
          <p:nvPr/>
        </p:nvSpPr>
        <p:spPr>
          <a:xfrm>
            <a:off x="4225928" y="4749800"/>
            <a:ext cx="485775" cy="467784"/>
          </a:xfrm>
          <a:prstGeom prst="downArrow">
            <a:avLst/>
          </a:prstGeom>
          <a:solidFill>
            <a:srgbClr val="002060"/>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0" hangingPunct="0">
              <a:defRPr/>
            </a:pPr>
            <a:endParaRPr lang="en-US">
              <a:solidFill>
                <a:prstClr val="white"/>
              </a:solidFill>
              <a:latin typeface="Verdana" pitchFamily="34" charset="0"/>
              <a:ea typeface="Verdana" pitchFamily="34" charset="0"/>
              <a:cs typeface="Verdana" pitchFamily="34" charset="0"/>
            </a:endParaRPr>
          </a:p>
        </p:txBody>
      </p:sp>
      <p:sp>
        <p:nvSpPr>
          <p:cNvPr id="14" name="Rounded Rectangle 13"/>
          <p:cNvSpPr/>
          <p:nvPr/>
        </p:nvSpPr>
        <p:spPr>
          <a:xfrm>
            <a:off x="2484443" y="234956"/>
            <a:ext cx="3798887" cy="905933"/>
          </a:xfrm>
          <a:prstGeom prst="roundRect">
            <a:avLst/>
          </a:prstGeom>
          <a:noFill/>
          <a:ln w="12700">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rtl="0" eaLnBrk="0" fontAlgn="base" hangingPunct="0">
              <a:spcBef>
                <a:spcPct val="0"/>
              </a:spcBef>
              <a:spcAft>
                <a:spcPct val="0"/>
              </a:spcAft>
              <a:defRPr/>
            </a:pPr>
            <a:r>
              <a:rPr lang="en-US" sz="2400" b="1" dirty="0">
                <a:solidFill>
                  <a:schemeClr val="tx2"/>
                </a:solidFill>
              </a:rPr>
              <a:t>Conclusion</a:t>
            </a:r>
          </a:p>
        </p:txBody>
      </p:sp>
      <p:sp>
        <p:nvSpPr>
          <p:cNvPr id="215050" name="Subtitle 2"/>
          <p:cNvSpPr txBox="1">
            <a:spLocks/>
          </p:cNvSpPr>
          <p:nvPr/>
        </p:nvSpPr>
        <p:spPr bwMode="auto">
          <a:xfrm>
            <a:off x="251521" y="6360043"/>
            <a:ext cx="3625850" cy="31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1600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algn="l" rtl="0" eaLnBrk="0" fontAlgn="base" hangingPunct="0">
              <a:spcBef>
                <a:spcPct val="0"/>
              </a:spcBef>
              <a:spcAft>
                <a:spcPct val="0"/>
              </a:spcAft>
              <a:defRPr>
                <a:solidFill>
                  <a:schemeClr val="tx1"/>
                </a:solidFill>
                <a:latin typeface="Calibri" pitchFamily="34" charset="0"/>
              </a:defRPr>
            </a:lvl6pPr>
            <a:lvl7pPr marL="2971800" indent="-228600" algn="l" rtl="0" eaLnBrk="0" fontAlgn="base" hangingPunct="0">
              <a:spcBef>
                <a:spcPct val="0"/>
              </a:spcBef>
              <a:spcAft>
                <a:spcPct val="0"/>
              </a:spcAft>
              <a:defRPr>
                <a:solidFill>
                  <a:schemeClr val="tx1"/>
                </a:solidFill>
                <a:latin typeface="Calibri" pitchFamily="34" charset="0"/>
              </a:defRPr>
            </a:lvl7pPr>
            <a:lvl8pPr marL="3429000" indent="-228600" algn="l" rtl="0" eaLnBrk="0" fontAlgn="base" hangingPunct="0">
              <a:spcBef>
                <a:spcPct val="0"/>
              </a:spcBef>
              <a:spcAft>
                <a:spcPct val="0"/>
              </a:spcAft>
              <a:defRPr>
                <a:solidFill>
                  <a:schemeClr val="tx1"/>
                </a:solidFill>
                <a:latin typeface="Calibri" pitchFamily="34" charset="0"/>
              </a:defRPr>
            </a:lvl8pPr>
            <a:lvl9pPr marL="3886200" indent="-228600" algn="l" rtl="0" eaLnBrk="0" fontAlgn="base" hangingPunct="0">
              <a:spcBef>
                <a:spcPct val="0"/>
              </a:spcBef>
              <a:spcAft>
                <a:spcPct val="0"/>
              </a:spcAft>
              <a:defRPr>
                <a:solidFill>
                  <a:schemeClr val="tx1"/>
                </a:solidFill>
                <a:latin typeface="Calibri" pitchFamily="34" charset="0"/>
              </a:defRPr>
            </a:lvl9pPr>
          </a:lstStyle>
          <a:p>
            <a:pPr algn="l" rtl="0" eaLnBrk="0" fontAlgn="base" hangingPunct="0">
              <a:spcBef>
                <a:spcPct val="20000"/>
              </a:spcBef>
              <a:spcAft>
                <a:spcPct val="0"/>
              </a:spcAft>
              <a:buClr>
                <a:srgbClr val="4F81BD"/>
              </a:buClr>
              <a:buFont typeface="Verdana" pitchFamily="34" charset="0"/>
              <a:buNone/>
            </a:pPr>
            <a:r>
              <a:rPr lang="en-US" altLang="en-US" sz="800" i="1" dirty="0" err="1">
                <a:solidFill>
                  <a:srgbClr val="C00000"/>
                </a:solidFill>
                <a:latin typeface="Verdana" pitchFamily="34" charset="0"/>
                <a:cs typeface="Arial" pitchFamily="34" charset="0"/>
              </a:rPr>
              <a:t>Giugliano</a:t>
            </a:r>
            <a:r>
              <a:rPr lang="en-US" altLang="en-US" sz="800" i="1" dirty="0">
                <a:solidFill>
                  <a:srgbClr val="C00000"/>
                </a:solidFill>
                <a:latin typeface="Verdana" pitchFamily="34" charset="0"/>
                <a:cs typeface="Arial" pitchFamily="34" charset="0"/>
              </a:rPr>
              <a:t> et al. Endocrine 2016;51:417–428</a:t>
            </a:r>
          </a:p>
        </p:txBody>
      </p:sp>
    </p:spTree>
    <p:extLst>
      <p:ext uri="{BB962C8B-B14F-4D97-AF65-F5344CB8AC3E}">
        <p14:creationId xmlns:p14="http://schemas.microsoft.com/office/powerpoint/2010/main" val="337192025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7200" dirty="0" smtClean="0">
                <a:solidFill>
                  <a:schemeClr val="tx2"/>
                </a:solidFill>
              </a:rPr>
              <a:t>How to begin: Premix</a:t>
            </a:r>
            <a:endParaRPr lang="en-US" sz="7200" dirty="0">
              <a:solidFill>
                <a:schemeClr val="tx2"/>
              </a:solidFill>
            </a:endParaRPr>
          </a:p>
        </p:txBody>
      </p:sp>
    </p:spTree>
    <p:extLst>
      <p:ext uri="{BB962C8B-B14F-4D97-AF65-F5344CB8AC3E}">
        <p14:creationId xmlns:p14="http://schemas.microsoft.com/office/powerpoint/2010/main" val="14800424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15529" y="103189"/>
            <a:ext cx="8314134" cy="949325"/>
          </a:xfrm>
        </p:spPr>
        <p:txBody>
          <a:bodyPr>
            <a:normAutofit fontScale="90000"/>
          </a:bodyPr>
          <a:lstStyle/>
          <a:p>
            <a:pPr eaLnBrk="1" hangingPunct="1"/>
            <a:r>
              <a:rPr lang="en-GB" dirty="0" smtClean="0">
                <a:solidFill>
                  <a:schemeClr val="tx1"/>
                </a:solidFill>
              </a:rPr>
              <a:t/>
            </a:r>
            <a:br>
              <a:rPr lang="en-GB" dirty="0" smtClean="0">
                <a:solidFill>
                  <a:schemeClr val="tx1"/>
                </a:solidFill>
              </a:rPr>
            </a:br>
            <a:r>
              <a:rPr lang="tr-TR" sz="4000" dirty="0">
                <a:solidFill>
                  <a:schemeClr val="tx2"/>
                </a:solidFill>
                <a:latin typeface="+mn-lt"/>
                <a:ea typeface="+mn-ea"/>
                <a:cs typeface="+mn-cs"/>
              </a:rPr>
              <a:t>Start and stay with NovoMix</a:t>
            </a:r>
            <a:r>
              <a:rPr lang="en-US" sz="4000" dirty="0">
                <a:solidFill>
                  <a:schemeClr val="tx2"/>
                </a:solidFill>
                <a:latin typeface="+mn-lt"/>
                <a:ea typeface="+mn-ea"/>
                <a:cs typeface="+mn-cs"/>
              </a:rPr>
              <a:t>®</a:t>
            </a:r>
            <a:r>
              <a:rPr lang="tr-TR" sz="4000" dirty="0">
                <a:solidFill>
                  <a:schemeClr val="tx2"/>
                </a:solidFill>
                <a:latin typeface="+mn-lt"/>
                <a:ea typeface="+mn-ea"/>
                <a:cs typeface="+mn-cs"/>
              </a:rPr>
              <a:t> 30</a:t>
            </a:r>
            <a:endParaRPr lang="en-GB" sz="4000" dirty="0">
              <a:solidFill>
                <a:schemeClr val="tx2"/>
              </a:solidFill>
              <a:latin typeface="+mn-lt"/>
              <a:ea typeface="+mn-ea"/>
              <a:cs typeface="+mn-cs"/>
            </a:endParaRPr>
          </a:p>
        </p:txBody>
      </p:sp>
      <p:pic>
        <p:nvPicPr>
          <p:cNvPr id="6758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23938" y="2725738"/>
            <a:ext cx="7161610" cy="1997075"/>
          </a:xfrm>
          <a:noFill/>
        </p:spPr>
      </p:pic>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1868488"/>
            <a:ext cx="7802166"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7589" name="Rectangle 5"/>
          <p:cNvSpPr>
            <a:spLocks noChangeArrowheads="1"/>
          </p:cNvSpPr>
          <p:nvPr/>
        </p:nvSpPr>
        <p:spPr bwMode="auto">
          <a:xfrm>
            <a:off x="122635" y="5511801"/>
            <a:ext cx="6465094"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457200" indent="-457200" algn="l" rtl="0">
              <a:buFontTx/>
              <a:buAutoNum type="arabicPeriod"/>
            </a:pPr>
            <a:r>
              <a:rPr lang="tr-TR" sz="800">
                <a:solidFill>
                  <a:prstClr val="black"/>
                </a:solidFill>
              </a:rPr>
              <a:t>NovoMix</a:t>
            </a:r>
            <a:r>
              <a:rPr lang="tr-TR" sz="800" i="1">
                <a:solidFill>
                  <a:prstClr val="black"/>
                </a:solidFill>
              </a:rPr>
              <a:t>® </a:t>
            </a:r>
            <a:r>
              <a:rPr lang="tr-TR" sz="800">
                <a:solidFill>
                  <a:prstClr val="black"/>
                </a:solidFill>
              </a:rPr>
              <a:t>30 Summary of Product Characteristics. </a:t>
            </a:r>
          </a:p>
          <a:p>
            <a:pPr marL="457200" indent="-457200" algn="l" rtl="0">
              <a:buFontTx/>
              <a:buAutoNum type="arabicPeriod"/>
            </a:pPr>
            <a:r>
              <a:rPr lang="tr-TR" sz="800">
                <a:solidFill>
                  <a:prstClr val="black"/>
                </a:solidFill>
              </a:rPr>
              <a:t>Garber A </a:t>
            </a:r>
            <a:r>
              <a:rPr lang="tr-TR" sz="800" i="1">
                <a:solidFill>
                  <a:prstClr val="black"/>
                </a:solidFill>
              </a:rPr>
              <a:t>et al. </a:t>
            </a:r>
            <a:r>
              <a:rPr lang="tr-TR" sz="800">
                <a:solidFill>
                  <a:prstClr val="black"/>
                </a:solidFill>
              </a:rPr>
              <a:t>The 1-2-3 study. </a:t>
            </a:r>
            <a:r>
              <a:rPr lang="tr-TR" sz="800" i="1">
                <a:solidFill>
                  <a:prstClr val="black"/>
                </a:solidFill>
              </a:rPr>
              <a:t>Diabetes, Obesity and Metabolism </a:t>
            </a:r>
            <a:r>
              <a:rPr lang="tr-TR" sz="800">
                <a:solidFill>
                  <a:prstClr val="black"/>
                </a:solidFill>
              </a:rPr>
              <a:t>2006; 0: 1–10. </a:t>
            </a:r>
          </a:p>
          <a:p>
            <a:pPr marL="457200" indent="-457200" algn="l" rtl="0">
              <a:buFontTx/>
              <a:buAutoNum type="arabicPeriod"/>
            </a:pPr>
            <a:r>
              <a:rPr lang="tr-TR" sz="800">
                <a:solidFill>
                  <a:prstClr val="black"/>
                </a:solidFill>
              </a:rPr>
              <a:t>Raskin P </a:t>
            </a:r>
            <a:r>
              <a:rPr lang="tr-TR" sz="800" i="1">
                <a:solidFill>
                  <a:prstClr val="black"/>
                </a:solidFill>
              </a:rPr>
              <a:t>et al. </a:t>
            </a:r>
            <a:r>
              <a:rPr lang="tr-TR" sz="800">
                <a:solidFill>
                  <a:prstClr val="black"/>
                </a:solidFill>
              </a:rPr>
              <a:t>On behalf of the INITIATE Study Group. Basal insulin or premix analogue therapy in type 2 diabetes patients. </a:t>
            </a:r>
            <a:r>
              <a:rPr lang="tr-TR" sz="800" i="1">
                <a:solidFill>
                  <a:prstClr val="black"/>
                </a:solidFill>
              </a:rPr>
              <a:t>Euro J Int Med </a:t>
            </a:r>
            <a:r>
              <a:rPr lang="tr-TR" sz="800">
                <a:solidFill>
                  <a:prstClr val="black"/>
                </a:solidFill>
              </a:rPr>
              <a:t>2007; 18: 56–62.</a:t>
            </a:r>
          </a:p>
        </p:txBody>
      </p:sp>
    </p:spTree>
    <p:extLst>
      <p:ext uri="{BB962C8B-B14F-4D97-AF65-F5344CB8AC3E}">
        <p14:creationId xmlns:p14="http://schemas.microsoft.com/office/powerpoint/2010/main" val="27137292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2"/>
          <p:cNvGraphicFramePr>
            <a:graphicFrameLocks noGrp="1"/>
          </p:cNvGraphicFramePr>
          <p:nvPr/>
        </p:nvGraphicFramePr>
        <p:xfrm>
          <a:off x="1541860" y="2038350"/>
          <a:ext cx="6060282" cy="2641600"/>
        </p:xfrm>
        <a:graphic>
          <a:graphicData uri="http://schemas.openxmlformats.org/drawingml/2006/table">
            <a:tbl>
              <a:tblPr/>
              <a:tblGrid>
                <a:gridCol w="1235134"/>
                <a:gridCol w="1235134"/>
                <a:gridCol w="1795007"/>
                <a:gridCol w="1795007"/>
              </a:tblGrid>
              <a:tr h="727664">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dirty="0" smtClean="0">
                          <a:ln>
                            <a:noFill/>
                          </a:ln>
                          <a:solidFill>
                            <a:schemeClr val="bg1"/>
                          </a:solidFill>
                          <a:effectLst/>
                          <a:latin typeface="+mj-lt"/>
                        </a:rPr>
                        <a:t>Dose to </a:t>
                      </a:r>
                      <a:br>
                        <a:rPr kumimoji="0" lang="en-GB" sz="1500" b="1" i="0" u="none" strike="noStrike" cap="none" normalizeH="0" baseline="0" dirty="0" smtClean="0">
                          <a:ln>
                            <a:noFill/>
                          </a:ln>
                          <a:solidFill>
                            <a:schemeClr val="bg1"/>
                          </a:solidFill>
                          <a:effectLst/>
                          <a:latin typeface="+mj-lt"/>
                        </a:rPr>
                      </a:br>
                      <a:r>
                        <a:rPr kumimoji="0" lang="en-GB" sz="1500" b="1" i="0" u="none" strike="noStrike" cap="none" normalizeH="0" baseline="0" dirty="0" smtClean="0">
                          <a:ln>
                            <a:noFill/>
                          </a:ln>
                          <a:solidFill>
                            <a:schemeClr val="bg1"/>
                          </a:solidFill>
                          <a:effectLst/>
                          <a:latin typeface="+mj-lt"/>
                        </a:rPr>
                        <a:t>titrate</a:t>
                      </a:r>
                    </a:p>
                  </a:txBody>
                  <a:tcPr marL="26975" marR="26975" marT="27011" marB="2701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1965"/>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dirty="0" smtClean="0">
                          <a:ln>
                            <a:noFill/>
                          </a:ln>
                          <a:solidFill>
                            <a:schemeClr val="bg1"/>
                          </a:solidFill>
                          <a:effectLst/>
                          <a:latin typeface="+mj-lt"/>
                          <a:cs typeface="Times New Roman" pitchFamily="18" charset="0"/>
                        </a:rPr>
                        <a:t>Timing of blood glucose measurements </a:t>
                      </a:r>
                      <a:br>
                        <a:rPr kumimoji="0" lang="en-GB" sz="1500" b="1" i="0" u="none" strike="noStrike" cap="none" normalizeH="0" baseline="0" dirty="0" smtClean="0">
                          <a:ln>
                            <a:noFill/>
                          </a:ln>
                          <a:solidFill>
                            <a:schemeClr val="bg1"/>
                          </a:solidFill>
                          <a:effectLst/>
                          <a:latin typeface="+mj-lt"/>
                          <a:cs typeface="Times New Roman" pitchFamily="18" charset="0"/>
                        </a:rPr>
                      </a:br>
                      <a:r>
                        <a:rPr kumimoji="0" lang="en-GB" sz="1500" b="1" i="0" u="none" strike="noStrike" cap="none" normalizeH="0" baseline="0" dirty="0" smtClean="0">
                          <a:ln>
                            <a:noFill/>
                          </a:ln>
                          <a:solidFill>
                            <a:schemeClr val="bg1"/>
                          </a:solidFill>
                          <a:effectLst/>
                          <a:latin typeface="+mj-lt"/>
                          <a:cs typeface="Times New Roman" pitchFamily="18" charset="0"/>
                        </a:rPr>
                        <a:t>used for dose titration</a:t>
                      </a:r>
                    </a:p>
                  </a:txBody>
                  <a:tcPr marL="26975" marR="26975" marT="27011" marB="2701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965"/>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bg1"/>
                        </a:solidFill>
                        <a:effectLst/>
                        <a:latin typeface="Verdana" pitchFamily="34" charset="0"/>
                        <a:cs typeface="Times New Roman" pitchFamily="18" charset="0"/>
                      </a:endParaRPr>
                    </a:p>
                  </a:txBody>
                  <a:tcPr marL="36000" marR="36000" marT="27025" marB="270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a:noFill/>
                    </a:lnTlToBr>
                    <a:lnBlToTr>
                      <a:noFill/>
                    </a:lnBlToTr>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solidFill>
                          <a:schemeClr val="bg1"/>
                        </a:solidFill>
                        <a:effectLst/>
                        <a:latin typeface="Verdana" pitchFamily="34" charset="0"/>
                        <a:cs typeface="Times New Roman" pitchFamily="18" charset="0"/>
                      </a:endParaRPr>
                    </a:p>
                  </a:txBody>
                  <a:tcPr marL="36000" marR="36000" marT="27025" marB="27025" horzOverflow="overflow">
                    <a:lnL w="12700" cap="flat" cmpd="sng" algn="ctr">
                      <a:solidFill>
                        <a:schemeClr val="bg1"/>
                      </a:solidFill>
                      <a:prstDash val="solid"/>
                      <a:round/>
                      <a:headEnd type="none" w="med" len="med"/>
                      <a:tailEnd type="none" w="med" len="med"/>
                    </a:lnL>
                    <a:lnR w="12700" cap="flat" cmpd="sng" algn="ctr">
                      <a:solidFill>
                        <a:srgbClr val="001965"/>
                      </a:solidFill>
                      <a:prstDash val="solid"/>
                      <a:round/>
                      <a:headEnd type="none" w="med" len="med"/>
                      <a:tailEnd type="none" w="med" len="med"/>
                    </a:lnR>
                    <a:lnT w="12700" cap="flat" cmpd="sng" algn="ctr">
                      <a:solidFill>
                        <a:srgbClr val="001965"/>
                      </a:solidFill>
                      <a:prstDash val="solid"/>
                      <a:round/>
                      <a:headEnd type="none" w="med" len="med"/>
                      <a:tailEnd type="none" w="med" len="med"/>
                    </a:lnT>
                    <a:lnB w="12700" cap="flat" cmpd="sng" algn="ctr">
                      <a:solidFill>
                        <a:srgbClr val="001965"/>
                      </a:solidFill>
                      <a:prstDash val="solid"/>
                      <a:round/>
                      <a:headEnd type="none" w="med" len="med"/>
                      <a:tailEnd type="none" w="med" len="med"/>
                    </a:lnB>
                    <a:lnTlToBr>
                      <a:noFill/>
                    </a:lnTlToBr>
                    <a:lnBlToTr>
                      <a:noFill/>
                    </a:lnBlToTr>
                    <a:solidFill>
                      <a:schemeClr val="tx1"/>
                    </a:solidFill>
                  </a:tcPr>
                </a:tc>
              </a:tr>
              <a:tr h="565207">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smtClean="0">
                        <a:ln>
                          <a:noFill/>
                        </a:ln>
                        <a:solidFill>
                          <a:schemeClr val="bg1"/>
                        </a:solidFill>
                        <a:effectLst/>
                        <a:latin typeface="+mj-lt"/>
                      </a:endParaRPr>
                    </a:p>
                  </a:txBody>
                  <a:tcPr marL="35969" marR="35969" marT="27008" marB="27008" anchor="ctr" horzOverflow="overflow">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206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500" b="1" dirty="0" smtClean="0">
                          <a:solidFill>
                            <a:schemeClr val="bg1"/>
                          </a:solidFill>
                          <a:latin typeface="+mj-lt"/>
                        </a:rPr>
                        <a:t>BIAsp 30 </a:t>
                      </a:r>
                      <a:r>
                        <a:rPr kumimoji="0" lang="en-GB" sz="1500" b="1" i="0" u="none" strike="noStrike" cap="none" normalizeH="0" baseline="0" dirty="0" smtClean="0">
                          <a:ln>
                            <a:noFill/>
                          </a:ln>
                          <a:solidFill>
                            <a:schemeClr val="bg1"/>
                          </a:solidFill>
                          <a:effectLst/>
                          <a:latin typeface="+mj-lt"/>
                          <a:cs typeface="Times New Roman" pitchFamily="18" charset="0"/>
                        </a:rPr>
                        <a:t>OD</a:t>
                      </a:r>
                      <a:endParaRPr kumimoji="0" lang="en-GB" sz="1500" b="1" i="0" u="none" strike="noStrike" cap="none" normalizeH="0" baseline="0" dirty="0" smtClean="0">
                        <a:ln>
                          <a:noFill/>
                        </a:ln>
                        <a:solidFill>
                          <a:schemeClr val="bg1"/>
                        </a:solidFill>
                        <a:effectLst/>
                        <a:latin typeface="+mj-lt"/>
                      </a:endParaRPr>
                    </a:p>
                  </a:txBody>
                  <a:tcPr marL="26975" marR="26975" marT="27011" marB="27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196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500" b="1" dirty="0" smtClean="0">
                          <a:solidFill>
                            <a:schemeClr val="bg1"/>
                          </a:solidFill>
                          <a:latin typeface="+mj-lt"/>
                        </a:rPr>
                        <a:t>BIAsp</a:t>
                      </a:r>
                      <a:r>
                        <a:rPr lang="en-GB" sz="1500" b="1" baseline="0" dirty="0" smtClean="0">
                          <a:solidFill>
                            <a:schemeClr val="bg1"/>
                          </a:solidFill>
                          <a:latin typeface="+mj-lt"/>
                        </a:rPr>
                        <a:t> 30 </a:t>
                      </a:r>
                      <a:r>
                        <a:rPr kumimoji="0" lang="en-GB" sz="1500" b="1" i="0" u="none" strike="noStrike" cap="none" normalizeH="0" baseline="0" dirty="0" smtClean="0">
                          <a:ln>
                            <a:noFill/>
                          </a:ln>
                          <a:solidFill>
                            <a:schemeClr val="bg1"/>
                          </a:solidFill>
                          <a:effectLst/>
                          <a:latin typeface="+mj-lt"/>
                        </a:rPr>
                        <a:t>BID</a:t>
                      </a:r>
                    </a:p>
                  </a:txBody>
                  <a:tcPr marL="26975" marR="26975" marT="27011" marB="27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196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500" b="1" dirty="0" smtClean="0">
                          <a:solidFill>
                            <a:schemeClr val="bg1"/>
                          </a:solidFill>
                          <a:latin typeface="+mj-lt"/>
                        </a:rPr>
                        <a:t>BIAsp 30 </a:t>
                      </a:r>
                      <a:r>
                        <a:rPr kumimoji="0" lang="en-GB" sz="1500" b="1" i="0" u="none" strike="noStrike" cap="none" normalizeH="0" baseline="0" dirty="0" smtClean="0">
                          <a:ln>
                            <a:noFill/>
                          </a:ln>
                          <a:solidFill>
                            <a:schemeClr val="bg1"/>
                          </a:solidFill>
                          <a:effectLst/>
                          <a:latin typeface="+mj-lt"/>
                        </a:rPr>
                        <a:t>TID</a:t>
                      </a:r>
                    </a:p>
                  </a:txBody>
                  <a:tcPr marL="26975" marR="26975" marT="27011" marB="2701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1965"/>
                    </a:solidFill>
                  </a:tcPr>
                </a:tc>
              </a:tr>
              <a:tr h="417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Breakfast</a:t>
                      </a:r>
                      <a:endParaRPr kumimoji="0" lang="en-GB" sz="1500" b="0" i="0" u="none" strike="noStrike" cap="none" normalizeH="0" baseline="0" dirty="0" smtClean="0">
                        <a:ln>
                          <a:noFill/>
                        </a:ln>
                        <a:solidFill>
                          <a:srgbClr val="001965"/>
                        </a:solidFill>
                        <a:effectLst/>
                        <a:latin typeface="+mj-lt"/>
                      </a:endParaRPr>
                    </a:p>
                  </a:txBody>
                  <a:tcPr marL="26975" marR="26975" marT="27011" marB="2701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rPr>
                        <a:t>–</a:t>
                      </a:r>
                    </a:p>
                  </a:txBody>
                  <a:tcPr marL="26975" marR="26975" marT="27011" marB="27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sym typeface="Symbol" pitchFamily="18" charset="2"/>
                        </a:rPr>
                        <a:t>Pre-dinner</a:t>
                      </a:r>
                    </a:p>
                  </a:txBody>
                  <a:tcPr marL="26975" marR="26975" marT="27011" marB="27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sym typeface="Symbol" pitchFamily="18" charset="2"/>
                        </a:rPr>
                        <a:t>Pre-lunch</a:t>
                      </a:r>
                    </a:p>
                  </a:txBody>
                  <a:tcPr marL="26975" marR="26975" marT="27011" marB="2701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r>
              <a:tr h="4508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Lunch</a:t>
                      </a:r>
                    </a:p>
                  </a:txBody>
                  <a:tcPr marL="26975" marR="26975" marT="27011" marB="2701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a:t>
                      </a:r>
                    </a:p>
                  </a:txBody>
                  <a:tcPr marL="26975" marR="26975" marT="27011" marB="27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rPr>
                        <a:t>–</a:t>
                      </a:r>
                    </a:p>
                  </a:txBody>
                  <a:tcPr marL="26975" marR="26975" marT="27011" marB="27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rPr>
                        <a:t>Pre-dinner</a:t>
                      </a:r>
                    </a:p>
                  </a:txBody>
                  <a:tcPr marL="26975" marR="26975" marT="27011" marB="2701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r>
              <a:tr h="4804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Dinner</a:t>
                      </a:r>
                    </a:p>
                  </a:txBody>
                  <a:tcPr marL="26975" marR="26975" marT="27011" marB="2701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sym typeface="Symbol" pitchFamily="18" charset="2"/>
                        </a:rPr>
                        <a:t>Pre-breakfast</a:t>
                      </a:r>
                      <a:endParaRPr kumimoji="0" lang="en-GB" sz="1500" b="0" i="0" u="none" strike="noStrike" cap="none" normalizeH="0" baseline="0" dirty="0" smtClean="0">
                        <a:ln>
                          <a:noFill/>
                        </a:ln>
                        <a:solidFill>
                          <a:srgbClr val="001965"/>
                        </a:solidFill>
                        <a:effectLst/>
                        <a:latin typeface="+mj-lt"/>
                        <a:cs typeface="Times New Roman" pitchFamily="18" charset="0"/>
                      </a:endParaRPr>
                    </a:p>
                  </a:txBody>
                  <a:tcPr marL="26975" marR="26975" marT="27011" marB="27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rPr>
                        <a:t>Pre-breakfast</a:t>
                      </a:r>
                    </a:p>
                  </a:txBody>
                  <a:tcPr marL="26975" marR="26975" marT="27011" marB="270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rPr>
                        <a:t>Pre-breakfast</a:t>
                      </a:r>
                    </a:p>
                  </a:txBody>
                  <a:tcPr marL="26975" marR="26975" marT="27011" marB="2701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7C2BA"/>
                    </a:solidFill>
                  </a:tcPr>
                </a:tc>
              </a:tr>
            </a:tbl>
          </a:graphicData>
        </a:graphic>
      </p:graphicFrame>
      <p:sp>
        <p:nvSpPr>
          <p:cNvPr id="68639" name="Title 5"/>
          <p:cNvSpPr>
            <a:spLocks noGrp="1"/>
          </p:cNvSpPr>
          <p:nvPr>
            <p:ph type="title"/>
          </p:nvPr>
        </p:nvSpPr>
        <p:spPr/>
        <p:txBody>
          <a:bodyPr/>
          <a:lstStyle/>
          <a:p>
            <a:r>
              <a:rPr lang="en-GB" dirty="0" err="1" smtClean="0">
                <a:solidFill>
                  <a:schemeClr val="tx2"/>
                </a:solidFill>
              </a:rPr>
              <a:t>BIAsp</a:t>
            </a:r>
            <a:r>
              <a:rPr lang="en-GB" dirty="0" smtClean="0">
                <a:solidFill>
                  <a:schemeClr val="tx2"/>
                </a:solidFill>
              </a:rPr>
              <a:t> 30: dosage regimen</a:t>
            </a:r>
          </a:p>
        </p:txBody>
      </p:sp>
      <p:sp>
        <p:nvSpPr>
          <p:cNvPr id="68640" name="Text Box 30"/>
          <p:cNvSpPr txBox="1">
            <a:spLocks noChangeArrowheads="1"/>
          </p:cNvSpPr>
          <p:nvPr/>
        </p:nvSpPr>
        <p:spPr bwMode="auto">
          <a:xfrm>
            <a:off x="220266" y="6329364"/>
            <a:ext cx="634007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798" tIns="60899" rIns="121798" bIns="60899" anchor="b">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algn="l" rtl="0" eaLnBrk="1" hangingPunct="1"/>
            <a:r>
              <a:rPr lang="da-DK" sz="900">
                <a:solidFill>
                  <a:srgbClr val="001965"/>
                </a:solidFill>
              </a:rPr>
              <a:t>Garber </a:t>
            </a:r>
            <a:r>
              <a:rPr lang="da-DK" sz="900" i="1">
                <a:solidFill>
                  <a:srgbClr val="001965"/>
                </a:solidFill>
              </a:rPr>
              <a:t>et al. Diabetes Obes Metab</a:t>
            </a:r>
            <a:r>
              <a:rPr lang="da-DK" sz="900">
                <a:solidFill>
                  <a:srgbClr val="001965"/>
                </a:solidFill>
              </a:rPr>
              <a:t> 2006;8:58–66; Raskin </a:t>
            </a:r>
            <a:r>
              <a:rPr lang="da-DK" sz="900" i="1">
                <a:solidFill>
                  <a:srgbClr val="001965"/>
                </a:solidFill>
              </a:rPr>
              <a:t>et al. Diabetes Care</a:t>
            </a:r>
            <a:r>
              <a:rPr lang="da-DK" sz="900">
                <a:solidFill>
                  <a:srgbClr val="001965"/>
                </a:solidFill>
              </a:rPr>
              <a:t> 2005;28:260–5</a:t>
            </a:r>
          </a:p>
        </p:txBody>
      </p:sp>
      <p:sp>
        <p:nvSpPr>
          <p:cNvPr id="68641" name="Text Box 30"/>
          <p:cNvSpPr txBox="1">
            <a:spLocks noChangeArrowheads="1"/>
          </p:cNvSpPr>
          <p:nvPr/>
        </p:nvSpPr>
        <p:spPr bwMode="auto">
          <a:xfrm>
            <a:off x="217885" y="6032501"/>
            <a:ext cx="8133159"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798" tIns="60899" rIns="121798" bIns="60899">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algn="l" rtl="0" eaLnBrk="1" hangingPunct="1">
              <a:spcBef>
                <a:spcPct val="50000"/>
              </a:spcBef>
            </a:pPr>
            <a:r>
              <a:rPr lang="en-GB" sz="1000">
                <a:solidFill>
                  <a:srgbClr val="001965"/>
                </a:solidFill>
              </a:rPr>
              <a:t>BIAsp, biphasic insulin aspart; BID, twice daily; OD, once daily; TID, three-times daily</a:t>
            </a:r>
            <a:endParaRPr lang="en-US" sz="1000">
              <a:solidFill>
                <a:srgbClr val="001965"/>
              </a:solidFill>
            </a:endParaRPr>
          </a:p>
        </p:txBody>
      </p:sp>
    </p:spTree>
    <p:extLst>
      <p:ext uri="{BB962C8B-B14F-4D97-AF65-F5344CB8AC3E}">
        <p14:creationId xmlns:p14="http://schemas.microsoft.com/office/powerpoint/2010/main" val="315197770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7"/>
          <p:cNvSpPr>
            <a:spLocks noGrp="1"/>
          </p:cNvSpPr>
          <p:nvPr>
            <p:ph type="title"/>
          </p:nvPr>
        </p:nvSpPr>
        <p:spPr/>
        <p:txBody>
          <a:bodyPr/>
          <a:lstStyle/>
          <a:p>
            <a:r>
              <a:rPr lang="en-GB" dirty="0" err="1" smtClean="0">
                <a:solidFill>
                  <a:schemeClr val="tx2"/>
                </a:solidFill>
              </a:rPr>
              <a:t>BIAsp</a:t>
            </a:r>
            <a:r>
              <a:rPr lang="en-GB" dirty="0" smtClean="0">
                <a:solidFill>
                  <a:schemeClr val="tx2"/>
                </a:solidFill>
              </a:rPr>
              <a:t> 30: titration algorithm</a:t>
            </a:r>
          </a:p>
        </p:txBody>
      </p:sp>
      <p:graphicFrame>
        <p:nvGraphicFramePr>
          <p:cNvPr id="652400" name="Group 112"/>
          <p:cNvGraphicFramePr>
            <a:graphicFrameLocks noGrp="1"/>
          </p:cNvGraphicFramePr>
          <p:nvPr/>
        </p:nvGraphicFramePr>
        <p:xfrm>
          <a:off x="1656160" y="2152650"/>
          <a:ext cx="5838032" cy="3030538"/>
        </p:xfrm>
        <a:graphic>
          <a:graphicData uri="http://schemas.openxmlformats.org/drawingml/2006/table">
            <a:tbl>
              <a:tblPr/>
              <a:tblGrid>
                <a:gridCol w="3311053"/>
                <a:gridCol w="79354"/>
                <a:gridCol w="2447625"/>
              </a:tblGrid>
              <a:tr h="35803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cap="none" normalizeH="0" baseline="0" dirty="0" smtClean="0">
                          <a:ln>
                            <a:noFill/>
                          </a:ln>
                          <a:solidFill>
                            <a:schemeClr val="bg1"/>
                          </a:solidFill>
                          <a:effectLst/>
                          <a:latin typeface="+mj-lt"/>
                          <a:cs typeface="Times New Roman" pitchFamily="18" charset="0"/>
                        </a:rPr>
                        <a:t>FBG or pre-dinner SMBG</a:t>
                      </a:r>
                      <a:endParaRPr kumimoji="0" lang="en-GB" sz="1500" b="1" i="0" u="none" strike="noStrike" cap="none" normalizeH="0" baseline="0" dirty="0" smtClean="0">
                        <a:ln>
                          <a:noFill/>
                        </a:ln>
                        <a:solidFill>
                          <a:schemeClr val="bg1"/>
                        </a:solidFill>
                        <a:effectLst/>
                        <a:latin typeface="+mj-lt"/>
                      </a:endParaRPr>
                    </a:p>
                  </a:txBody>
                  <a:tcPr marL="26977" marR="26977" marT="27001" marB="2700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1965"/>
                    </a:solidFill>
                  </a:tcPr>
                </a:tc>
                <a:tc hMerge="1">
                  <a:txBody>
                    <a:bodyPr/>
                    <a:lstStyle/>
                    <a:p>
                      <a:endParaRPr lang="en-GB"/>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GB" sz="1500" b="1" dirty="0" smtClean="0">
                          <a:solidFill>
                            <a:schemeClr val="bg1"/>
                          </a:solidFill>
                          <a:latin typeface="+mj-lt"/>
                        </a:rPr>
                        <a:t>BIAsp 30 </a:t>
                      </a:r>
                      <a:r>
                        <a:rPr kumimoji="0" lang="en-GB" sz="1500" b="1" i="0" u="none" strike="noStrike" cap="none" normalizeH="0" baseline="0" dirty="0" smtClean="0">
                          <a:ln>
                            <a:noFill/>
                          </a:ln>
                          <a:solidFill>
                            <a:schemeClr val="bg1"/>
                          </a:solidFill>
                          <a:effectLst/>
                          <a:latin typeface="+mj-lt"/>
                          <a:cs typeface="Times New Roman" pitchFamily="18" charset="0"/>
                        </a:rPr>
                        <a:t>dose adjustment</a:t>
                      </a:r>
                    </a:p>
                  </a:txBody>
                  <a:tcPr marL="26977" marR="26977" marT="27001" marB="2700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1965"/>
                    </a:solidFill>
                  </a:tcPr>
                </a:tc>
              </a:tr>
              <a:tr h="8823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1" i="0" u="none" strike="noStrike" kern="1200" cap="none" normalizeH="0" baseline="0" dirty="0" smtClean="0">
                          <a:ln>
                            <a:noFill/>
                          </a:ln>
                          <a:solidFill>
                            <a:schemeClr val="bg1"/>
                          </a:solidFill>
                          <a:effectLst/>
                          <a:latin typeface="+mj-lt"/>
                          <a:ea typeface="+mn-ea"/>
                          <a:cs typeface="Times New Roman" pitchFamily="18" charset="0"/>
                        </a:rPr>
                        <a:t>(mg/</a:t>
                      </a:r>
                      <a:r>
                        <a:rPr kumimoji="0" lang="en-GB" sz="1500" b="1" i="0" u="none" strike="noStrike" kern="1200" cap="none" normalizeH="0" baseline="0" dirty="0" err="1" smtClean="0">
                          <a:ln>
                            <a:noFill/>
                          </a:ln>
                          <a:solidFill>
                            <a:schemeClr val="bg1"/>
                          </a:solidFill>
                          <a:effectLst/>
                          <a:latin typeface="+mj-lt"/>
                          <a:ea typeface="+mn-ea"/>
                          <a:cs typeface="Times New Roman" pitchFamily="18" charset="0"/>
                        </a:rPr>
                        <a:t>dL</a:t>
                      </a:r>
                      <a:r>
                        <a:rPr kumimoji="0" lang="en-GB" sz="1500" b="1" i="0" u="none" strike="noStrike" kern="1200" cap="none" normalizeH="0" baseline="0" dirty="0" smtClean="0">
                          <a:ln>
                            <a:noFill/>
                          </a:ln>
                          <a:solidFill>
                            <a:schemeClr val="bg1"/>
                          </a:solidFill>
                          <a:effectLst/>
                          <a:latin typeface="+mj-lt"/>
                          <a:ea typeface="+mn-ea"/>
                          <a:cs typeface="Times New Roman" pitchFamily="18" charset="0"/>
                        </a:rPr>
                        <a:t>)</a:t>
                      </a: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196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001965"/>
                    </a:solid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smtClean="0">
                        <a:ln>
                          <a:noFill/>
                        </a:ln>
                        <a:solidFill>
                          <a:srgbClr val="001965"/>
                        </a:solidFill>
                        <a:effectLst/>
                        <a:latin typeface="+mj-lt"/>
                      </a:endParaRPr>
                    </a:p>
                  </a:txBody>
                  <a:tcPr marL="35969" marR="35969" marT="27010" marB="27010" anchor="ctr"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7C2BA"/>
                    </a:solidFill>
                  </a:tcPr>
                </a:tc>
              </a:tr>
              <a:tr h="35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&lt;80</a:t>
                      </a: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–2 U</a:t>
                      </a: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r>
              <a:tr h="35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80</a:t>
                      </a:r>
                      <a:r>
                        <a:rPr kumimoji="0" lang="en-GB" sz="1500" b="0" i="0" u="none" strike="noStrike" cap="none" normalizeH="0" baseline="0" dirty="0" smtClean="0">
                          <a:ln>
                            <a:noFill/>
                          </a:ln>
                          <a:solidFill>
                            <a:srgbClr val="001965"/>
                          </a:solidFill>
                          <a:effectLst/>
                          <a:latin typeface="+mj-lt"/>
                          <a:cs typeface="Times New Roman" pitchFamily="18" charset="0"/>
                          <a:sym typeface="Symbol" pitchFamily="18" charset="2"/>
                        </a:rPr>
                        <a:t>–</a:t>
                      </a:r>
                      <a:r>
                        <a:rPr kumimoji="0" lang="en-GB" sz="1500" b="0" i="0" u="none" strike="noStrike" cap="none" normalizeH="0" baseline="0" dirty="0" smtClean="0">
                          <a:ln>
                            <a:noFill/>
                          </a:ln>
                          <a:solidFill>
                            <a:srgbClr val="001965"/>
                          </a:solidFill>
                          <a:effectLst/>
                          <a:latin typeface="+mj-lt"/>
                          <a:cs typeface="Times New Roman" pitchFamily="18" charset="0"/>
                        </a:rPr>
                        <a:t>110</a:t>
                      </a: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sym typeface="Symbol" pitchFamily="18" charset="2"/>
                        </a:rPr>
                        <a:t>–</a:t>
                      </a:r>
                    </a:p>
                  </a:txBody>
                  <a:tcPr marL="26977" marR="26977" marT="27001" marB="2700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r>
              <a:tr h="35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111</a:t>
                      </a:r>
                      <a:r>
                        <a:rPr kumimoji="0" lang="en-GB" sz="1500" b="0" i="0" u="none" strike="noStrike" cap="none" normalizeH="0" baseline="0" dirty="0" smtClean="0">
                          <a:ln>
                            <a:noFill/>
                          </a:ln>
                          <a:solidFill>
                            <a:srgbClr val="001965"/>
                          </a:solidFill>
                          <a:effectLst/>
                          <a:latin typeface="+mj-lt"/>
                          <a:cs typeface="Times New Roman" pitchFamily="18" charset="0"/>
                          <a:sym typeface="Symbol" pitchFamily="18" charset="2"/>
                        </a:rPr>
                        <a:t>–</a:t>
                      </a:r>
                      <a:r>
                        <a:rPr kumimoji="0" lang="en-GB" sz="1500" b="0" i="0" u="none" strike="noStrike" cap="none" normalizeH="0" baseline="0" dirty="0" smtClean="0">
                          <a:ln>
                            <a:noFill/>
                          </a:ln>
                          <a:solidFill>
                            <a:srgbClr val="001965"/>
                          </a:solidFill>
                          <a:effectLst/>
                          <a:latin typeface="+mj-lt"/>
                          <a:cs typeface="Times New Roman" pitchFamily="18" charset="0"/>
                        </a:rPr>
                        <a:t>140</a:t>
                      </a:r>
                    </a:p>
                  </a:txBody>
                  <a:tcPr marL="26977" marR="26977" marT="27001" marB="2700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smtClean="0">
                        <a:ln>
                          <a:noFill/>
                        </a:ln>
                        <a:solidFill>
                          <a:srgbClr val="001965"/>
                        </a:solidFill>
                        <a:effectLst/>
                        <a:latin typeface="+mj-lt"/>
                        <a:cs typeface="Times New Roman" pitchFamily="18" charset="0"/>
                      </a:endParaRPr>
                    </a:p>
                  </a:txBody>
                  <a:tcPr marL="26977" marR="26977" marT="27001" marB="27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+2 U</a:t>
                      </a: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7C2BA"/>
                    </a:solidFill>
                  </a:tcPr>
                </a:tc>
              </a:tr>
              <a:tr h="35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141</a:t>
                      </a:r>
                      <a:r>
                        <a:rPr kumimoji="0" lang="en-GB" sz="1500" b="0" i="0" u="none" strike="noStrike" cap="none" normalizeH="0" baseline="0" dirty="0" smtClean="0">
                          <a:ln>
                            <a:noFill/>
                          </a:ln>
                          <a:solidFill>
                            <a:srgbClr val="001965"/>
                          </a:solidFill>
                          <a:effectLst/>
                          <a:latin typeface="+mj-lt"/>
                          <a:cs typeface="Times New Roman" pitchFamily="18" charset="0"/>
                          <a:sym typeface="Symbol" pitchFamily="18" charset="2"/>
                        </a:rPr>
                        <a:t>–</a:t>
                      </a:r>
                      <a:r>
                        <a:rPr kumimoji="0" lang="en-GB" sz="1500" b="0" i="0" u="none" strike="noStrike" cap="none" normalizeH="0" baseline="0" dirty="0" smtClean="0">
                          <a:ln>
                            <a:noFill/>
                          </a:ln>
                          <a:solidFill>
                            <a:srgbClr val="001965"/>
                          </a:solidFill>
                          <a:effectLst/>
                          <a:latin typeface="+mj-lt"/>
                          <a:cs typeface="Times New Roman" pitchFamily="18" charset="0"/>
                        </a:rPr>
                        <a:t>180</a:t>
                      </a:r>
                    </a:p>
                  </a:txBody>
                  <a:tcPr marL="26977" marR="26977" marT="27001" marB="2700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smtClean="0">
                        <a:ln>
                          <a:noFill/>
                        </a:ln>
                        <a:solidFill>
                          <a:srgbClr val="001965"/>
                        </a:solidFill>
                        <a:effectLst/>
                        <a:latin typeface="+mj-lt"/>
                        <a:cs typeface="Times New Roman" pitchFamily="18" charset="0"/>
                      </a:endParaRPr>
                    </a:p>
                  </a:txBody>
                  <a:tcPr marL="26977" marR="26977" marT="27001" marB="27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+4 U</a:t>
                      </a: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DED8"/>
                    </a:solidFill>
                  </a:tcPr>
                </a:tc>
              </a:tr>
              <a:tr h="358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&gt;180</a:t>
                      </a: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7C2B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1965"/>
                          </a:solidFill>
                          <a:effectLst/>
                          <a:latin typeface="+mj-lt"/>
                          <a:cs typeface="Times New Roman" pitchFamily="18" charset="0"/>
                        </a:rPr>
                        <a:t>+6 U</a:t>
                      </a:r>
                      <a:endParaRPr kumimoji="0" lang="en-GB" sz="1500" b="0" i="0" u="none" strike="noStrike" cap="none" normalizeH="0" baseline="0" dirty="0" smtClean="0">
                        <a:ln>
                          <a:noFill/>
                        </a:ln>
                        <a:solidFill>
                          <a:srgbClr val="001965"/>
                        </a:solidFill>
                        <a:effectLst/>
                        <a:latin typeface="+mj-lt"/>
                      </a:endParaRPr>
                    </a:p>
                  </a:txBody>
                  <a:tcPr marL="26977" marR="26977" marT="27001" marB="27001"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7C2BA"/>
                    </a:solidFill>
                  </a:tcPr>
                </a:tc>
              </a:tr>
            </a:tbl>
          </a:graphicData>
        </a:graphic>
      </p:graphicFrame>
      <p:sp>
        <p:nvSpPr>
          <p:cNvPr id="69667" name="Rectangle 56"/>
          <p:cNvSpPr>
            <a:spLocks noChangeArrowheads="1"/>
          </p:cNvSpPr>
          <p:nvPr/>
        </p:nvSpPr>
        <p:spPr bwMode="auto">
          <a:xfrm>
            <a:off x="1145382" y="1296988"/>
            <a:ext cx="6260306"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l" rtl="0"/>
            <a:endParaRPr lang="en-GB">
              <a:solidFill>
                <a:srgbClr val="092F5E"/>
              </a:solidFill>
            </a:endParaRPr>
          </a:p>
        </p:txBody>
      </p:sp>
      <p:sp>
        <p:nvSpPr>
          <p:cNvPr id="69668" name="Text Box 30"/>
          <p:cNvSpPr txBox="1">
            <a:spLocks noChangeArrowheads="1"/>
          </p:cNvSpPr>
          <p:nvPr/>
        </p:nvSpPr>
        <p:spPr bwMode="auto">
          <a:xfrm>
            <a:off x="220266" y="6329364"/>
            <a:ext cx="634007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798" tIns="60899" rIns="121798" bIns="60899" anchor="b">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algn="l" rtl="0" eaLnBrk="1" hangingPunct="1">
              <a:spcBef>
                <a:spcPct val="50000"/>
              </a:spcBef>
            </a:pPr>
            <a:r>
              <a:rPr lang="da-DK" sz="900">
                <a:solidFill>
                  <a:srgbClr val="001965"/>
                </a:solidFill>
              </a:rPr>
              <a:t>Adapted from </a:t>
            </a:r>
            <a:r>
              <a:rPr lang="en-GB" sz="900">
                <a:solidFill>
                  <a:srgbClr val="001965"/>
                </a:solidFill>
              </a:rPr>
              <a:t>Raskin </a:t>
            </a:r>
            <a:r>
              <a:rPr lang="en-GB" sz="900" i="1">
                <a:solidFill>
                  <a:srgbClr val="001965"/>
                </a:solidFill>
              </a:rPr>
              <a:t>et al. Diabetes Care</a:t>
            </a:r>
            <a:r>
              <a:rPr lang="en-GB" sz="900">
                <a:solidFill>
                  <a:srgbClr val="001965"/>
                </a:solidFill>
              </a:rPr>
              <a:t> 2005;28:2811</a:t>
            </a:r>
            <a:endParaRPr lang="en-US" sz="900">
              <a:solidFill>
                <a:srgbClr val="001965"/>
              </a:solidFill>
            </a:endParaRPr>
          </a:p>
        </p:txBody>
      </p:sp>
      <p:sp>
        <p:nvSpPr>
          <p:cNvPr id="69669" name="Text Box 30"/>
          <p:cNvSpPr txBox="1">
            <a:spLocks noChangeArrowheads="1"/>
          </p:cNvSpPr>
          <p:nvPr/>
        </p:nvSpPr>
        <p:spPr bwMode="auto">
          <a:xfrm>
            <a:off x="217885" y="6032501"/>
            <a:ext cx="8133159"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121798" tIns="60899" rIns="121798" bIns="60899">
            <a:spAutoFit/>
          </a:bodyPr>
          <a:lstStyle>
            <a:lvl1pPr eaLnBrk="0" hangingPunct="0">
              <a:defRPr sz="3200">
                <a:solidFill>
                  <a:schemeClr val="tx1"/>
                </a:solidFill>
                <a:latin typeface="Verdana" pitchFamily="34" charset="0"/>
                <a:cs typeface="Arial" pitchFamily="34" charset="0"/>
              </a:defRPr>
            </a:lvl1pPr>
            <a:lvl2pPr marL="742950" indent="-285750" eaLnBrk="0" hangingPunct="0">
              <a:defRPr sz="3200">
                <a:solidFill>
                  <a:schemeClr val="tx1"/>
                </a:solidFill>
                <a:latin typeface="Verdana" pitchFamily="34" charset="0"/>
                <a:cs typeface="Arial" pitchFamily="34" charset="0"/>
              </a:defRPr>
            </a:lvl2pPr>
            <a:lvl3pPr marL="1143000" indent="-228600" eaLnBrk="0" hangingPunct="0">
              <a:defRPr sz="3200">
                <a:solidFill>
                  <a:schemeClr val="tx1"/>
                </a:solidFill>
                <a:latin typeface="Verdana" pitchFamily="34" charset="0"/>
                <a:cs typeface="Arial" pitchFamily="34" charset="0"/>
              </a:defRPr>
            </a:lvl3pPr>
            <a:lvl4pPr marL="1600200" indent="-228600" eaLnBrk="0" hangingPunct="0">
              <a:defRPr sz="3200">
                <a:solidFill>
                  <a:schemeClr val="tx1"/>
                </a:solidFill>
                <a:latin typeface="Verdana" pitchFamily="34" charset="0"/>
                <a:cs typeface="Arial" pitchFamily="34" charset="0"/>
              </a:defRPr>
            </a:lvl4pPr>
            <a:lvl5pPr marL="2057400" indent="-228600" eaLnBrk="0" hangingPunct="0">
              <a:defRPr sz="32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32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32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32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3200">
                <a:solidFill>
                  <a:schemeClr val="tx1"/>
                </a:solidFill>
                <a:latin typeface="Verdana" pitchFamily="34" charset="0"/>
                <a:cs typeface="Arial" pitchFamily="34" charset="0"/>
              </a:defRPr>
            </a:lvl9pPr>
          </a:lstStyle>
          <a:p>
            <a:pPr algn="l" rtl="0" eaLnBrk="1" hangingPunct="1">
              <a:spcBef>
                <a:spcPct val="50000"/>
              </a:spcBef>
            </a:pPr>
            <a:r>
              <a:rPr lang="en-GB" sz="1000">
                <a:solidFill>
                  <a:srgbClr val="001965"/>
                </a:solidFill>
              </a:rPr>
              <a:t>BIAsp, biphasic insulin aspart; FBG, fasting blood glucose; SMBG, self-measured blood glucose</a:t>
            </a:r>
            <a:endParaRPr lang="en-US" sz="1000">
              <a:solidFill>
                <a:srgbClr val="001965"/>
              </a:solidFill>
            </a:endParaRPr>
          </a:p>
        </p:txBody>
      </p:sp>
    </p:spTree>
    <p:extLst>
      <p:ext uri="{BB962C8B-B14F-4D97-AF65-F5344CB8AC3E}">
        <p14:creationId xmlns:p14="http://schemas.microsoft.com/office/powerpoint/2010/main" val="3719883430"/>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tx2"/>
                </a:solidFill>
              </a:rPr>
              <a:t>Conclusion:</a:t>
            </a:r>
            <a:endParaRPr lang="fa-IR" dirty="0">
              <a:solidFill>
                <a:schemeClr val="tx2"/>
              </a:solidFill>
            </a:endParaRPr>
          </a:p>
        </p:txBody>
      </p:sp>
      <p:sp>
        <p:nvSpPr>
          <p:cNvPr id="3" name="Content Placeholder 2"/>
          <p:cNvSpPr>
            <a:spLocks noGrp="1"/>
          </p:cNvSpPr>
          <p:nvPr>
            <p:ph idx="1"/>
          </p:nvPr>
        </p:nvSpPr>
        <p:spPr>
          <a:xfrm>
            <a:off x="323528" y="1124744"/>
            <a:ext cx="8363272" cy="5001419"/>
          </a:xfrm>
        </p:spPr>
        <p:txBody>
          <a:bodyPr>
            <a:normAutofit/>
          </a:bodyPr>
          <a:lstStyle/>
          <a:p>
            <a:r>
              <a:rPr lang="en-US" dirty="0"/>
              <a:t>Individualizing therapy and goals for </a:t>
            </a:r>
            <a:r>
              <a:rPr lang="en-US" dirty="0" err="1"/>
              <a:t>pts</a:t>
            </a:r>
            <a:endParaRPr lang="en-US" dirty="0"/>
          </a:p>
          <a:p>
            <a:r>
              <a:rPr lang="en-US" dirty="0"/>
              <a:t>Premixed insulin analogues provide glycemic control similar to that of premixed human insulin </a:t>
            </a:r>
          </a:p>
          <a:p>
            <a:r>
              <a:rPr lang="en-US" dirty="0"/>
              <a:t>Rates of overall hypoglycemia the same between treatments</a:t>
            </a:r>
          </a:p>
          <a:p>
            <a:r>
              <a:rPr lang="en-US" dirty="0" err="1"/>
              <a:t>BIAsp</a:t>
            </a:r>
            <a:r>
              <a:rPr lang="en-US" dirty="0"/>
              <a:t> 30 lower rate of nocturnal hypoglycemia and  major hypoglycemia</a:t>
            </a:r>
          </a:p>
          <a:p>
            <a:endParaRPr lang="fa-IR" dirty="0"/>
          </a:p>
        </p:txBody>
      </p:sp>
    </p:spTree>
    <p:extLst>
      <p:ext uri="{BB962C8B-B14F-4D97-AF65-F5344CB8AC3E}">
        <p14:creationId xmlns:p14="http://schemas.microsoft.com/office/powerpoint/2010/main" val="17266168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2"/>
                </a:solidFill>
              </a:rPr>
              <a:t>Cont</a:t>
            </a:r>
            <a:endParaRPr lang="fa-IR" dirty="0">
              <a:solidFill>
                <a:schemeClr val="tx2"/>
              </a:solidFill>
            </a:endParaRPr>
          </a:p>
        </p:txBody>
      </p:sp>
      <p:sp>
        <p:nvSpPr>
          <p:cNvPr id="3" name="Content Placeholder 2"/>
          <p:cNvSpPr>
            <a:spLocks noGrp="1"/>
          </p:cNvSpPr>
          <p:nvPr>
            <p:ph idx="1"/>
          </p:nvPr>
        </p:nvSpPr>
        <p:spPr/>
        <p:txBody>
          <a:bodyPr/>
          <a:lstStyle/>
          <a:p>
            <a:r>
              <a:rPr lang="en-US" dirty="0"/>
              <a:t>Premix </a:t>
            </a:r>
            <a:r>
              <a:rPr lang="en-US" dirty="0" err="1"/>
              <a:t>insulins</a:t>
            </a:r>
            <a:r>
              <a:rPr lang="en-US" dirty="0"/>
              <a:t> may provide better glycemic control than long-acting insulin analogues with more hypoglycemic events</a:t>
            </a:r>
          </a:p>
          <a:p>
            <a:endParaRPr lang="en-US" dirty="0"/>
          </a:p>
          <a:p>
            <a:r>
              <a:rPr lang="en-US" dirty="0"/>
              <a:t>It seems there is no clinically relevant difference in the efficacy of </a:t>
            </a:r>
            <a:r>
              <a:rPr lang="en-US" dirty="0" smtClean="0"/>
              <a:t>BB versus </a:t>
            </a:r>
            <a:r>
              <a:rPr lang="en-US" dirty="0"/>
              <a:t>premixed insulin regimens for HbA1c decrease</a:t>
            </a:r>
          </a:p>
          <a:p>
            <a:endParaRPr lang="fa-IR" dirty="0"/>
          </a:p>
        </p:txBody>
      </p:sp>
    </p:spTree>
    <p:extLst>
      <p:ext uri="{BB962C8B-B14F-4D97-AF65-F5344CB8AC3E}">
        <p14:creationId xmlns:p14="http://schemas.microsoft.com/office/powerpoint/2010/main" val="11112024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80628"/>
            <a:ext cx="8820016" cy="6615012"/>
          </a:xfrm>
        </p:spPr>
      </p:pic>
    </p:spTree>
    <p:extLst>
      <p:ext uri="{BB962C8B-B14F-4D97-AF65-F5344CB8AC3E}">
        <p14:creationId xmlns:p14="http://schemas.microsoft.com/office/powerpoint/2010/main" val="185473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50105"/>
          </a:xfrm>
        </p:spPr>
        <p:txBody>
          <a:bodyPr>
            <a:normAutofit/>
          </a:bodyPr>
          <a:lstStyle/>
          <a:p>
            <a:r>
              <a:rPr lang="en-US" dirty="0">
                <a:solidFill>
                  <a:schemeClr val="tx2"/>
                </a:solidFill>
              </a:rPr>
              <a:t>Which Insulin</a:t>
            </a:r>
            <a:endParaRPr lang="fa-IR" dirty="0">
              <a:solidFill>
                <a:schemeClr val="tx2"/>
              </a:solidFill>
            </a:endParaRPr>
          </a:p>
        </p:txBody>
      </p:sp>
      <p:sp>
        <p:nvSpPr>
          <p:cNvPr id="3" name="Content Placeholder 2"/>
          <p:cNvSpPr>
            <a:spLocks noGrp="1"/>
          </p:cNvSpPr>
          <p:nvPr>
            <p:ph idx="1"/>
          </p:nvPr>
        </p:nvSpPr>
        <p:spPr>
          <a:xfrm>
            <a:off x="323528" y="1196752"/>
            <a:ext cx="8496944" cy="4929417"/>
          </a:xfrm>
        </p:spPr>
        <p:txBody>
          <a:bodyPr>
            <a:normAutofit fontScale="92500" lnSpcReduction="10000"/>
          </a:bodyPr>
          <a:lstStyle/>
          <a:p>
            <a:pPr algn="l" rtl="0"/>
            <a:r>
              <a:rPr lang="en-US" dirty="0" smtClean="0"/>
              <a:t> Studies comparing initiation of basal </a:t>
            </a:r>
            <a:r>
              <a:rPr lang="en-US" dirty="0"/>
              <a:t>insulin analogs </a:t>
            </a:r>
            <a:r>
              <a:rPr lang="en-US" dirty="0" smtClean="0"/>
              <a:t>versus premix </a:t>
            </a:r>
            <a:r>
              <a:rPr lang="en-US" dirty="0"/>
              <a:t>insulin analogs did not help </a:t>
            </a:r>
            <a:r>
              <a:rPr lang="en-US" dirty="0" smtClean="0"/>
              <a:t>to define </a:t>
            </a:r>
            <a:r>
              <a:rPr lang="en-US" dirty="0"/>
              <a:t>which </a:t>
            </a:r>
            <a:r>
              <a:rPr lang="en-US" dirty="0" err="1" smtClean="0"/>
              <a:t>pts</a:t>
            </a:r>
            <a:r>
              <a:rPr lang="en-US" dirty="0" smtClean="0"/>
              <a:t> </a:t>
            </a:r>
            <a:r>
              <a:rPr lang="en-US" dirty="0"/>
              <a:t>are better suited </a:t>
            </a:r>
            <a:r>
              <a:rPr lang="en-US" dirty="0" smtClean="0"/>
              <a:t>to each </a:t>
            </a:r>
            <a:r>
              <a:rPr lang="en-US" dirty="0"/>
              <a:t>treatment </a:t>
            </a:r>
            <a:r>
              <a:rPr lang="en-US" dirty="0" smtClean="0"/>
              <a:t>arm</a:t>
            </a:r>
          </a:p>
          <a:p>
            <a:pPr algn="l" rtl="0"/>
            <a:r>
              <a:rPr lang="en-US" dirty="0"/>
              <a:t>The results of the </a:t>
            </a:r>
            <a:r>
              <a:rPr lang="en-US" dirty="0" smtClean="0"/>
              <a:t>presence studies  are </a:t>
            </a:r>
            <a:r>
              <a:rPr lang="en-US" dirty="0"/>
              <a:t>not conclusive in </a:t>
            </a:r>
            <a:r>
              <a:rPr lang="en-US" dirty="0" smtClean="0"/>
              <a:t>demonstrating that </a:t>
            </a:r>
            <a:r>
              <a:rPr lang="en-US" dirty="0"/>
              <a:t>one insulin regimen is better </a:t>
            </a:r>
            <a:r>
              <a:rPr lang="en-US" dirty="0" smtClean="0"/>
              <a:t>than the other</a:t>
            </a:r>
            <a:r>
              <a:rPr lang="en-US" dirty="0"/>
              <a:t> </a:t>
            </a:r>
            <a:endParaRPr lang="en-US" dirty="0" smtClean="0"/>
          </a:p>
          <a:p>
            <a:pPr algn="l" rtl="0"/>
            <a:r>
              <a:rPr lang="en-US" dirty="0" smtClean="0"/>
              <a:t>Owing </a:t>
            </a:r>
            <a:r>
              <a:rPr lang="en-US" dirty="0"/>
              <a:t>to their design and </a:t>
            </a:r>
            <a:r>
              <a:rPr lang="en-US" dirty="0" smtClean="0"/>
              <a:t>size, most </a:t>
            </a:r>
            <a:r>
              <a:rPr lang="en-US" dirty="0"/>
              <a:t>studies are not able to define </a:t>
            </a:r>
            <a:r>
              <a:rPr lang="en-US" dirty="0" smtClean="0"/>
              <a:t>which subgroups </a:t>
            </a:r>
            <a:r>
              <a:rPr lang="en-US" dirty="0"/>
              <a:t>of patient will benefit more </a:t>
            </a:r>
            <a:r>
              <a:rPr lang="en-US" dirty="0" smtClean="0"/>
              <a:t>from the </a:t>
            </a:r>
            <a:r>
              <a:rPr lang="en-US" dirty="0"/>
              <a:t>premix or basal insulin regimen</a:t>
            </a:r>
            <a:endParaRPr lang="fa-IR" dirty="0"/>
          </a:p>
        </p:txBody>
      </p:sp>
    </p:spTree>
    <p:extLst>
      <p:ext uri="{BB962C8B-B14F-4D97-AF65-F5344CB8AC3E}">
        <p14:creationId xmlns:p14="http://schemas.microsoft.com/office/powerpoint/2010/main" val="644831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2"/>
                </a:solidFill>
              </a:rPr>
              <a:t>Cont</a:t>
            </a:r>
            <a:endParaRPr lang="fa-IR" dirty="0">
              <a:solidFill>
                <a:schemeClr val="tx2"/>
              </a:solidFill>
            </a:endParaRPr>
          </a:p>
        </p:txBody>
      </p:sp>
      <p:sp>
        <p:nvSpPr>
          <p:cNvPr id="3" name="Content Placeholder 2"/>
          <p:cNvSpPr>
            <a:spLocks noGrp="1"/>
          </p:cNvSpPr>
          <p:nvPr>
            <p:ph idx="1"/>
          </p:nvPr>
        </p:nvSpPr>
        <p:spPr>
          <a:xfrm>
            <a:off x="467544" y="1196752"/>
            <a:ext cx="8301608" cy="4929417"/>
          </a:xfrm>
        </p:spPr>
        <p:txBody>
          <a:bodyPr>
            <a:normAutofit/>
          </a:bodyPr>
          <a:lstStyle/>
          <a:p>
            <a:pPr algn="l" rtl="0"/>
            <a:r>
              <a:rPr lang="en-US" dirty="0" err="1" smtClean="0"/>
              <a:t>Pts</a:t>
            </a:r>
            <a:r>
              <a:rPr lang="en-US" dirty="0" smtClean="0"/>
              <a:t> despite high HbA1c, </a:t>
            </a:r>
            <a:r>
              <a:rPr lang="en-US" dirty="0"/>
              <a:t>the </a:t>
            </a:r>
            <a:r>
              <a:rPr lang="en-US" dirty="0" smtClean="0"/>
              <a:t>FBS is </a:t>
            </a:r>
            <a:r>
              <a:rPr lang="en-US" dirty="0"/>
              <a:t>relatively </a:t>
            </a:r>
            <a:r>
              <a:rPr lang="en-US" dirty="0" smtClean="0"/>
              <a:t>low (</a:t>
            </a:r>
            <a:r>
              <a:rPr lang="en-US" sz="1800" dirty="0" smtClean="0"/>
              <a:t>150 mg/dl</a:t>
            </a:r>
            <a:r>
              <a:rPr lang="en-US" dirty="0" smtClean="0"/>
              <a:t>), PP </a:t>
            </a:r>
            <a:r>
              <a:rPr lang="en-US" dirty="0"/>
              <a:t>glucose is </a:t>
            </a:r>
            <a:r>
              <a:rPr lang="en-US" dirty="0" smtClean="0"/>
              <a:t>relatively high</a:t>
            </a:r>
            <a:r>
              <a:rPr lang="en-US" dirty="0"/>
              <a:t>, </a:t>
            </a:r>
            <a:r>
              <a:rPr lang="en-US" dirty="0" smtClean="0"/>
              <a:t>premix insulin might demonstrate better </a:t>
            </a:r>
            <a:r>
              <a:rPr lang="en-US" dirty="0"/>
              <a:t>efficacy and </a:t>
            </a:r>
            <a:r>
              <a:rPr lang="en-US" dirty="0" smtClean="0"/>
              <a:t>safety</a:t>
            </a:r>
          </a:p>
          <a:p>
            <a:pPr algn="l" rtl="0"/>
            <a:r>
              <a:rPr lang="en-US" dirty="0" smtClean="0"/>
              <a:t>HbA1c &gt; 8.5% the </a:t>
            </a:r>
            <a:r>
              <a:rPr lang="en-US" dirty="0"/>
              <a:t>stronger effect of premix </a:t>
            </a:r>
            <a:r>
              <a:rPr lang="en-US" dirty="0" smtClean="0"/>
              <a:t>over basal </a:t>
            </a:r>
            <a:r>
              <a:rPr lang="en-US" dirty="0"/>
              <a:t>insulin in </a:t>
            </a:r>
            <a:r>
              <a:rPr lang="en-US" dirty="0" smtClean="0"/>
              <a:t>HbA1c reduction </a:t>
            </a:r>
          </a:p>
          <a:p>
            <a:pPr algn="l" rtl="0"/>
            <a:r>
              <a:rPr lang="en-US" dirty="0" err="1" smtClean="0"/>
              <a:t>Pts</a:t>
            </a:r>
            <a:r>
              <a:rPr lang="en-US" dirty="0" smtClean="0"/>
              <a:t> with lower compliance benefits</a:t>
            </a:r>
            <a:endParaRPr lang="fa-IR" dirty="0"/>
          </a:p>
        </p:txBody>
      </p:sp>
    </p:spTree>
    <p:extLst>
      <p:ext uri="{BB962C8B-B14F-4D97-AF65-F5344CB8AC3E}">
        <p14:creationId xmlns:p14="http://schemas.microsoft.com/office/powerpoint/2010/main" val="3837867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en-US" sz="3100" dirty="0" smtClean="0">
                <a:solidFill>
                  <a:schemeClr val="tx2">
                    <a:lumMod val="75000"/>
                  </a:schemeClr>
                </a:solidFill>
              </a:rPr>
              <a:t/>
            </a:r>
            <a:br>
              <a:rPr lang="en-US" sz="3100" dirty="0" smtClean="0">
                <a:solidFill>
                  <a:schemeClr val="tx2">
                    <a:lumMod val="75000"/>
                  </a:schemeClr>
                </a:solidFill>
              </a:rPr>
            </a:br>
            <a:r>
              <a:rPr lang="en-US" sz="3100" dirty="0">
                <a:solidFill>
                  <a:schemeClr val="tx2">
                    <a:lumMod val="75000"/>
                  </a:schemeClr>
                </a:solidFill>
              </a:rPr>
              <a:t>The ADA/EASD for choosing or adjusting insulin regimens:</a:t>
            </a:r>
            <a:br>
              <a:rPr lang="en-US" sz="3100" dirty="0">
                <a:solidFill>
                  <a:schemeClr val="tx2">
                    <a:lumMod val="75000"/>
                  </a:schemeClr>
                </a:solidFill>
              </a:rPr>
            </a:br>
            <a:endParaRPr lang="fa-IR" sz="3100" dirty="0">
              <a:solidFill>
                <a:schemeClr val="tx2">
                  <a:lumMod val="75000"/>
                </a:schemeClr>
              </a:solidFill>
            </a:endParaRPr>
          </a:p>
        </p:txBody>
      </p:sp>
      <p:sp>
        <p:nvSpPr>
          <p:cNvPr id="3" name="Content Placeholder 2"/>
          <p:cNvSpPr>
            <a:spLocks noGrp="1"/>
          </p:cNvSpPr>
          <p:nvPr>
            <p:ph idx="1"/>
          </p:nvPr>
        </p:nvSpPr>
        <p:spPr/>
        <p:txBody>
          <a:bodyPr>
            <a:normAutofit/>
          </a:bodyPr>
          <a:lstStyle/>
          <a:p>
            <a:pPr algn="l" rtl="0"/>
            <a:endParaRPr lang="en-US" dirty="0" smtClean="0"/>
          </a:p>
          <a:p>
            <a:pPr algn="l" rtl="0"/>
            <a:r>
              <a:rPr lang="en-US" dirty="0" smtClean="0"/>
              <a:t>The </a:t>
            </a:r>
            <a:r>
              <a:rPr lang="en-US" dirty="0"/>
              <a:t>number of </a:t>
            </a:r>
            <a:r>
              <a:rPr lang="en-US" dirty="0" smtClean="0"/>
              <a:t>injections </a:t>
            </a:r>
          </a:p>
          <a:p>
            <a:pPr algn="l" rtl="0"/>
            <a:r>
              <a:rPr lang="en-US" dirty="0" smtClean="0"/>
              <a:t>The </a:t>
            </a:r>
            <a:r>
              <a:rPr lang="en-US" dirty="0"/>
              <a:t>complexity </a:t>
            </a:r>
            <a:endParaRPr lang="en-US" dirty="0" smtClean="0"/>
          </a:p>
          <a:p>
            <a:pPr algn="l" rtl="0"/>
            <a:r>
              <a:rPr lang="en-US" dirty="0" smtClean="0"/>
              <a:t>The flexibility</a:t>
            </a:r>
          </a:p>
          <a:p>
            <a:pPr algn="l" rtl="0"/>
            <a:r>
              <a:rPr lang="en-US" dirty="0" smtClean="0"/>
              <a:t>Individuals specific therapy goal</a:t>
            </a:r>
          </a:p>
          <a:p>
            <a:pPr algn="l" rtl="0"/>
            <a:r>
              <a:rPr lang="en-US" dirty="0" smtClean="0"/>
              <a:t>Is not a single step or one - way direction</a:t>
            </a:r>
            <a:endParaRPr lang="fa-IR" dirty="0"/>
          </a:p>
        </p:txBody>
      </p:sp>
    </p:spTree>
    <p:extLst>
      <p:ext uri="{BB962C8B-B14F-4D97-AF65-F5344CB8AC3E}">
        <p14:creationId xmlns:p14="http://schemas.microsoft.com/office/powerpoint/2010/main" val="4180687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Text Box 3"/>
          <p:cNvSpPr txBox="1">
            <a:spLocks noChangeArrowheads="1"/>
          </p:cNvSpPr>
          <p:nvPr/>
        </p:nvSpPr>
        <p:spPr bwMode="auto">
          <a:xfrm>
            <a:off x="258590" y="6459422"/>
            <a:ext cx="5832648" cy="209288"/>
          </a:xfrm>
          <a:prstGeom prst="rect">
            <a:avLst/>
          </a:prstGeom>
          <a:noFill/>
          <a:ln w="9525">
            <a:noFill/>
            <a:miter lim="800000"/>
            <a:headEnd/>
            <a:tailEnd/>
          </a:ln>
        </p:spPr>
        <p:txBody>
          <a:bodyPr wrap="square" lIns="0" tIns="0" rIns="0" bIns="0">
            <a:spAutoFit/>
          </a:bodyPr>
          <a:lstStyle/>
          <a:p>
            <a:pPr marL="190500" lvl="1" algn="l" rtl="0">
              <a:lnSpc>
                <a:spcPct val="85000"/>
              </a:lnSpc>
              <a:spcBef>
                <a:spcPct val="40000"/>
              </a:spcBef>
              <a:defRPr/>
            </a:pPr>
            <a:r>
              <a:rPr lang="en-US" sz="1600" dirty="0">
                <a:solidFill>
                  <a:srgbClr val="C00000"/>
                </a:solidFill>
              </a:rPr>
              <a:t>Adapted from </a:t>
            </a:r>
            <a:r>
              <a:rPr lang="en-US" sz="1600" dirty="0" err="1">
                <a:solidFill>
                  <a:srgbClr val="C00000"/>
                </a:solidFill>
              </a:rPr>
              <a:t>Monnier</a:t>
            </a:r>
            <a:r>
              <a:rPr lang="en-US" sz="1600" dirty="0">
                <a:solidFill>
                  <a:srgbClr val="C00000"/>
                </a:solidFill>
              </a:rPr>
              <a:t> L </a:t>
            </a:r>
            <a:r>
              <a:rPr lang="en-US" sz="1600" i="1" dirty="0">
                <a:solidFill>
                  <a:srgbClr val="C00000"/>
                </a:solidFill>
              </a:rPr>
              <a:t>et al. Diabetes Care </a:t>
            </a:r>
            <a:r>
              <a:rPr lang="en-US" sz="1600" dirty="0">
                <a:solidFill>
                  <a:srgbClr val="C00000"/>
                </a:solidFill>
              </a:rPr>
              <a:t>2003;26:881</a:t>
            </a:r>
            <a:r>
              <a:rPr lang="en-US" altLang="ja-JP" sz="1600" dirty="0">
                <a:solidFill>
                  <a:srgbClr val="C00000"/>
                </a:solidFill>
              </a:rPr>
              <a:t>–</a:t>
            </a:r>
            <a:r>
              <a:rPr lang="en-US" sz="1600" dirty="0">
                <a:solidFill>
                  <a:srgbClr val="C00000"/>
                </a:solidFill>
              </a:rPr>
              <a:t>5</a:t>
            </a:r>
            <a:endParaRPr lang="en-US" sz="1600" i="1" dirty="0">
              <a:solidFill>
                <a:srgbClr val="C00000"/>
              </a:solidFill>
            </a:endParaRPr>
          </a:p>
        </p:txBody>
      </p:sp>
      <p:sp>
        <p:nvSpPr>
          <p:cNvPr id="56323" name="Rectangle 5"/>
          <p:cNvSpPr>
            <a:spLocks noChangeAspect="1" noChangeArrowheads="1"/>
          </p:cNvSpPr>
          <p:nvPr/>
        </p:nvSpPr>
        <p:spPr bwMode="auto">
          <a:xfrm>
            <a:off x="4838700" y="3752850"/>
            <a:ext cx="722313" cy="1430338"/>
          </a:xfrm>
          <a:prstGeom prst="rect">
            <a:avLst/>
          </a:prstGeom>
          <a:solidFill>
            <a:srgbClr val="B2B2B2">
              <a:alpha val="34901"/>
            </a:srgbClr>
          </a:solidFill>
          <a:ln w="8001">
            <a:solidFill>
              <a:srgbClr val="001965"/>
            </a:solidFill>
            <a:miter lim="800000"/>
            <a:headEnd/>
            <a:tailEnd/>
          </a:ln>
        </p:spPr>
        <p:txBody>
          <a:bodyPr/>
          <a:lstStyle/>
          <a:p>
            <a:pPr algn="l" rtl="0">
              <a:defRPr/>
            </a:pPr>
            <a:endParaRPr lang="en-CA" sz="1400" b="1">
              <a:solidFill>
                <a:prstClr val="white"/>
              </a:solidFill>
            </a:endParaRPr>
          </a:p>
        </p:txBody>
      </p:sp>
      <p:sp>
        <p:nvSpPr>
          <p:cNvPr id="56324" name="Rectangle 6"/>
          <p:cNvSpPr>
            <a:spLocks noChangeAspect="1" noChangeArrowheads="1"/>
          </p:cNvSpPr>
          <p:nvPr/>
        </p:nvSpPr>
        <p:spPr bwMode="auto">
          <a:xfrm>
            <a:off x="7072313" y="2825750"/>
            <a:ext cx="306174" cy="215444"/>
          </a:xfrm>
          <a:prstGeom prst="rect">
            <a:avLst/>
          </a:prstGeom>
          <a:noFill/>
          <a:ln w="9525">
            <a:noFill/>
            <a:miter lim="800000"/>
            <a:headEnd/>
            <a:tailEnd/>
          </a:ln>
        </p:spPr>
        <p:txBody>
          <a:bodyPr wrap="none" lIns="0" tIns="0" rIns="0" bIns="0">
            <a:spAutoFit/>
          </a:bodyPr>
          <a:lstStyle/>
          <a:p>
            <a:pPr algn="l" rtl="0">
              <a:defRPr/>
            </a:pPr>
            <a:r>
              <a:rPr lang="en-US" sz="1400" b="1">
                <a:solidFill>
                  <a:prstClr val="white"/>
                </a:solidFill>
              </a:rPr>
              <a:t>PPG</a:t>
            </a:r>
          </a:p>
        </p:txBody>
      </p:sp>
      <p:sp>
        <p:nvSpPr>
          <p:cNvPr id="56325" name="Rectangle 7"/>
          <p:cNvSpPr>
            <a:spLocks noChangeAspect="1" noChangeArrowheads="1"/>
          </p:cNvSpPr>
          <p:nvPr/>
        </p:nvSpPr>
        <p:spPr bwMode="auto">
          <a:xfrm>
            <a:off x="7072313" y="3100388"/>
            <a:ext cx="291747" cy="215444"/>
          </a:xfrm>
          <a:prstGeom prst="rect">
            <a:avLst/>
          </a:prstGeom>
          <a:noFill/>
          <a:ln w="9525">
            <a:noFill/>
            <a:miter lim="800000"/>
            <a:headEnd/>
            <a:tailEnd/>
          </a:ln>
        </p:spPr>
        <p:txBody>
          <a:bodyPr wrap="none" lIns="0" tIns="0" rIns="0" bIns="0">
            <a:spAutoFit/>
          </a:bodyPr>
          <a:lstStyle/>
          <a:p>
            <a:pPr algn="l" rtl="0">
              <a:defRPr/>
            </a:pPr>
            <a:r>
              <a:rPr lang="en-US" sz="1400" b="1">
                <a:solidFill>
                  <a:prstClr val="white"/>
                </a:solidFill>
              </a:rPr>
              <a:t>FPG</a:t>
            </a:r>
          </a:p>
        </p:txBody>
      </p:sp>
      <p:sp>
        <p:nvSpPr>
          <p:cNvPr id="56326" name="Rectangle 8"/>
          <p:cNvSpPr>
            <a:spLocks noChangeAspect="1" noChangeArrowheads="1"/>
          </p:cNvSpPr>
          <p:nvPr/>
        </p:nvSpPr>
        <p:spPr bwMode="auto">
          <a:xfrm>
            <a:off x="1584325" y="4465638"/>
            <a:ext cx="722313" cy="717550"/>
          </a:xfrm>
          <a:prstGeom prst="rect">
            <a:avLst/>
          </a:prstGeom>
          <a:solidFill>
            <a:srgbClr val="B2B2B2">
              <a:alpha val="34901"/>
            </a:srgbClr>
          </a:solidFill>
          <a:ln w="8001">
            <a:solidFill>
              <a:srgbClr val="001965"/>
            </a:solidFill>
            <a:miter lim="800000"/>
            <a:headEnd/>
            <a:tailEnd/>
          </a:ln>
        </p:spPr>
        <p:txBody>
          <a:bodyPr/>
          <a:lstStyle/>
          <a:p>
            <a:pPr algn="l" rtl="0">
              <a:defRPr/>
            </a:pPr>
            <a:endParaRPr lang="en-CA" sz="1400" b="1">
              <a:solidFill>
                <a:prstClr val="white"/>
              </a:solidFill>
            </a:endParaRPr>
          </a:p>
        </p:txBody>
      </p:sp>
      <p:sp>
        <p:nvSpPr>
          <p:cNvPr id="56327" name="Rectangle 9"/>
          <p:cNvSpPr>
            <a:spLocks noChangeAspect="1" noChangeArrowheads="1"/>
          </p:cNvSpPr>
          <p:nvPr/>
        </p:nvSpPr>
        <p:spPr bwMode="auto">
          <a:xfrm>
            <a:off x="2667000" y="3992563"/>
            <a:ext cx="720725" cy="1190625"/>
          </a:xfrm>
          <a:prstGeom prst="rect">
            <a:avLst/>
          </a:prstGeom>
          <a:solidFill>
            <a:srgbClr val="B2B2B2">
              <a:alpha val="34901"/>
            </a:srgbClr>
          </a:solidFill>
          <a:ln w="8001">
            <a:solidFill>
              <a:srgbClr val="001965"/>
            </a:solidFill>
            <a:miter lim="800000"/>
            <a:headEnd/>
            <a:tailEnd/>
          </a:ln>
        </p:spPr>
        <p:txBody>
          <a:bodyPr/>
          <a:lstStyle/>
          <a:p>
            <a:pPr algn="l" rtl="0">
              <a:defRPr/>
            </a:pPr>
            <a:endParaRPr lang="en-CA" sz="1400" b="1">
              <a:solidFill>
                <a:prstClr val="white"/>
              </a:solidFill>
            </a:endParaRPr>
          </a:p>
        </p:txBody>
      </p:sp>
      <p:sp>
        <p:nvSpPr>
          <p:cNvPr id="56328" name="Rectangle 10"/>
          <p:cNvSpPr>
            <a:spLocks noChangeAspect="1" noChangeArrowheads="1"/>
          </p:cNvSpPr>
          <p:nvPr/>
        </p:nvSpPr>
        <p:spPr bwMode="auto">
          <a:xfrm>
            <a:off x="3748088" y="3873500"/>
            <a:ext cx="730250" cy="1309688"/>
          </a:xfrm>
          <a:prstGeom prst="rect">
            <a:avLst/>
          </a:prstGeom>
          <a:solidFill>
            <a:srgbClr val="B2B2B2">
              <a:alpha val="34901"/>
            </a:srgbClr>
          </a:solidFill>
          <a:ln w="8001">
            <a:solidFill>
              <a:srgbClr val="001965"/>
            </a:solidFill>
            <a:miter lim="800000"/>
            <a:headEnd/>
            <a:tailEnd/>
          </a:ln>
        </p:spPr>
        <p:txBody>
          <a:bodyPr/>
          <a:lstStyle/>
          <a:p>
            <a:pPr algn="l" rtl="0">
              <a:defRPr/>
            </a:pPr>
            <a:endParaRPr lang="en-CA" sz="1400" b="1">
              <a:solidFill>
                <a:prstClr val="white"/>
              </a:solidFill>
            </a:endParaRPr>
          </a:p>
        </p:txBody>
      </p:sp>
      <p:sp>
        <p:nvSpPr>
          <p:cNvPr id="56329" name="Rectangle 11"/>
          <p:cNvSpPr>
            <a:spLocks noChangeAspect="1" noChangeArrowheads="1"/>
          </p:cNvSpPr>
          <p:nvPr/>
        </p:nvSpPr>
        <p:spPr bwMode="auto">
          <a:xfrm>
            <a:off x="5919788" y="3513138"/>
            <a:ext cx="722312" cy="1670050"/>
          </a:xfrm>
          <a:prstGeom prst="rect">
            <a:avLst/>
          </a:prstGeom>
          <a:solidFill>
            <a:srgbClr val="B2B2B2">
              <a:alpha val="34901"/>
            </a:srgbClr>
          </a:solidFill>
          <a:ln w="8001">
            <a:solidFill>
              <a:srgbClr val="001965"/>
            </a:solidFill>
            <a:miter lim="800000"/>
            <a:headEnd/>
            <a:tailEnd/>
          </a:ln>
        </p:spPr>
        <p:txBody>
          <a:bodyPr/>
          <a:lstStyle/>
          <a:p>
            <a:pPr algn="l" rtl="0">
              <a:defRPr/>
            </a:pPr>
            <a:endParaRPr lang="en-CA" sz="1400" b="1">
              <a:solidFill>
                <a:prstClr val="white"/>
              </a:solidFill>
            </a:endParaRPr>
          </a:p>
        </p:txBody>
      </p:sp>
      <p:sp>
        <p:nvSpPr>
          <p:cNvPr id="56330" name="Rectangle 12"/>
          <p:cNvSpPr>
            <a:spLocks noChangeAspect="1" noChangeArrowheads="1"/>
          </p:cNvSpPr>
          <p:nvPr/>
        </p:nvSpPr>
        <p:spPr bwMode="auto">
          <a:xfrm>
            <a:off x="1584325" y="2792413"/>
            <a:ext cx="722313" cy="1673225"/>
          </a:xfrm>
          <a:prstGeom prst="rect">
            <a:avLst/>
          </a:prstGeom>
          <a:solidFill>
            <a:srgbClr val="001965"/>
          </a:solidFill>
          <a:ln w="8001">
            <a:solidFill>
              <a:srgbClr val="001965"/>
            </a:solidFill>
            <a:miter lim="800000"/>
            <a:headEnd/>
            <a:tailEnd/>
          </a:ln>
        </p:spPr>
        <p:txBody>
          <a:bodyPr/>
          <a:lstStyle/>
          <a:p>
            <a:pPr algn="l" rtl="0">
              <a:defRPr/>
            </a:pPr>
            <a:endParaRPr lang="en-CA" sz="1400" b="1">
              <a:solidFill>
                <a:prstClr val="white"/>
              </a:solidFill>
            </a:endParaRPr>
          </a:p>
        </p:txBody>
      </p:sp>
      <p:sp>
        <p:nvSpPr>
          <p:cNvPr id="56331" name="Rectangle 13"/>
          <p:cNvSpPr>
            <a:spLocks noChangeAspect="1" noChangeArrowheads="1"/>
          </p:cNvSpPr>
          <p:nvPr/>
        </p:nvSpPr>
        <p:spPr bwMode="auto">
          <a:xfrm>
            <a:off x="2667000" y="2792413"/>
            <a:ext cx="720725" cy="1200150"/>
          </a:xfrm>
          <a:prstGeom prst="rect">
            <a:avLst/>
          </a:prstGeom>
          <a:solidFill>
            <a:srgbClr val="001965"/>
          </a:solidFill>
          <a:ln w="8001">
            <a:solidFill>
              <a:srgbClr val="001965"/>
            </a:solidFill>
            <a:miter lim="800000"/>
            <a:headEnd/>
            <a:tailEnd/>
          </a:ln>
        </p:spPr>
        <p:txBody>
          <a:bodyPr/>
          <a:lstStyle/>
          <a:p>
            <a:pPr algn="l" rtl="0">
              <a:defRPr/>
            </a:pPr>
            <a:endParaRPr lang="en-CA" sz="1400" b="1">
              <a:solidFill>
                <a:prstClr val="white"/>
              </a:solidFill>
            </a:endParaRPr>
          </a:p>
        </p:txBody>
      </p:sp>
      <p:sp>
        <p:nvSpPr>
          <p:cNvPr id="56332" name="Rectangle 14"/>
          <p:cNvSpPr>
            <a:spLocks noChangeAspect="1" noChangeArrowheads="1"/>
          </p:cNvSpPr>
          <p:nvPr/>
        </p:nvSpPr>
        <p:spPr bwMode="auto">
          <a:xfrm>
            <a:off x="3748088" y="2792413"/>
            <a:ext cx="730250" cy="1081087"/>
          </a:xfrm>
          <a:prstGeom prst="rect">
            <a:avLst/>
          </a:prstGeom>
          <a:solidFill>
            <a:srgbClr val="001965"/>
          </a:solidFill>
          <a:ln w="8001">
            <a:solidFill>
              <a:srgbClr val="001965"/>
            </a:solidFill>
            <a:miter lim="800000"/>
            <a:headEnd/>
            <a:tailEnd/>
          </a:ln>
        </p:spPr>
        <p:txBody>
          <a:bodyPr/>
          <a:lstStyle/>
          <a:p>
            <a:pPr algn="l" rtl="0">
              <a:defRPr/>
            </a:pPr>
            <a:endParaRPr lang="en-CA" sz="1400" b="1">
              <a:solidFill>
                <a:prstClr val="white"/>
              </a:solidFill>
            </a:endParaRPr>
          </a:p>
        </p:txBody>
      </p:sp>
      <p:sp>
        <p:nvSpPr>
          <p:cNvPr id="56333" name="Rectangle 15"/>
          <p:cNvSpPr>
            <a:spLocks noChangeAspect="1" noChangeArrowheads="1"/>
          </p:cNvSpPr>
          <p:nvPr/>
        </p:nvSpPr>
        <p:spPr bwMode="auto">
          <a:xfrm>
            <a:off x="4838700" y="2792413"/>
            <a:ext cx="722313" cy="960437"/>
          </a:xfrm>
          <a:prstGeom prst="rect">
            <a:avLst/>
          </a:prstGeom>
          <a:solidFill>
            <a:srgbClr val="001965"/>
          </a:solidFill>
          <a:ln w="8001">
            <a:solidFill>
              <a:srgbClr val="001965"/>
            </a:solidFill>
            <a:miter lim="800000"/>
            <a:headEnd/>
            <a:tailEnd/>
          </a:ln>
        </p:spPr>
        <p:txBody>
          <a:bodyPr/>
          <a:lstStyle/>
          <a:p>
            <a:pPr algn="l" rtl="0">
              <a:defRPr/>
            </a:pPr>
            <a:endParaRPr lang="en-CA" sz="1400" b="1">
              <a:solidFill>
                <a:prstClr val="white"/>
              </a:solidFill>
            </a:endParaRPr>
          </a:p>
        </p:txBody>
      </p:sp>
      <p:sp>
        <p:nvSpPr>
          <p:cNvPr id="56334" name="Rectangle 16"/>
          <p:cNvSpPr>
            <a:spLocks noChangeAspect="1" noChangeArrowheads="1"/>
          </p:cNvSpPr>
          <p:nvPr/>
        </p:nvSpPr>
        <p:spPr bwMode="auto">
          <a:xfrm>
            <a:off x="5919788" y="2792413"/>
            <a:ext cx="722312" cy="720725"/>
          </a:xfrm>
          <a:prstGeom prst="rect">
            <a:avLst/>
          </a:prstGeom>
          <a:solidFill>
            <a:srgbClr val="001965"/>
          </a:solidFill>
          <a:ln w="8001">
            <a:solidFill>
              <a:srgbClr val="001965"/>
            </a:solidFill>
            <a:miter lim="800000"/>
            <a:headEnd/>
            <a:tailEnd/>
          </a:ln>
        </p:spPr>
        <p:txBody>
          <a:bodyPr/>
          <a:lstStyle/>
          <a:p>
            <a:pPr algn="l" rtl="0">
              <a:defRPr/>
            </a:pPr>
            <a:endParaRPr lang="en-CA" sz="1400" b="1">
              <a:solidFill>
                <a:prstClr val="white"/>
              </a:solidFill>
            </a:endParaRPr>
          </a:p>
        </p:txBody>
      </p:sp>
      <p:sp>
        <p:nvSpPr>
          <p:cNvPr id="56335" name="Line 17"/>
          <p:cNvSpPr>
            <a:spLocks noChangeAspect="1" noChangeShapeType="1"/>
          </p:cNvSpPr>
          <p:nvPr/>
        </p:nvSpPr>
        <p:spPr bwMode="auto">
          <a:xfrm>
            <a:off x="1404938" y="5183188"/>
            <a:ext cx="5418137" cy="1587"/>
          </a:xfrm>
          <a:prstGeom prst="line">
            <a:avLst/>
          </a:prstGeom>
          <a:noFill/>
          <a:ln w="28575">
            <a:solidFill>
              <a:schemeClr val="tx1"/>
            </a:solidFill>
            <a:round/>
            <a:headEnd/>
            <a:tailEnd/>
          </a:ln>
        </p:spPr>
        <p:txBody>
          <a:bodyPr/>
          <a:lstStyle/>
          <a:p>
            <a:pPr algn="l" rtl="0">
              <a:defRPr/>
            </a:pPr>
            <a:endParaRPr lang="en-US" sz="1400" b="1">
              <a:solidFill>
                <a:prstClr val="white"/>
              </a:solidFill>
            </a:endParaRPr>
          </a:p>
        </p:txBody>
      </p:sp>
      <p:sp>
        <p:nvSpPr>
          <p:cNvPr id="56336" name="Rectangle 24"/>
          <p:cNvSpPr>
            <a:spLocks noChangeAspect="1" noChangeArrowheads="1"/>
          </p:cNvSpPr>
          <p:nvPr/>
        </p:nvSpPr>
        <p:spPr bwMode="auto">
          <a:xfrm>
            <a:off x="2838450" y="4473575"/>
            <a:ext cx="314189" cy="215444"/>
          </a:xfrm>
          <a:prstGeom prst="rect">
            <a:avLst/>
          </a:prstGeom>
          <a:noFill/>
          <a:ln w="9525">
            <a:noFill/>
            <a:miter lim="800000"/>
            <a:headEnd/>
            <a:tailEnd/>
          </a:ln>
        </p:spPr>
        <p:txBody>
          <a:bodyPr wrap="none" lIns="0" tIns="0" rIns="0" bIns="0">
            <a:spAutoFit/>
          </a:bodyPr>
          <a:lstStyle/>
          <a:p>
            <a:pPr algn="l" rtl="0">
              <a:defRPr/>
            </a:pPr>
            <a:r>
              <a:rPr lang="en-US" sz="1400" b="1">
                <a:solidFill>
                  <a:prstClr val="white"/>
                </a:solidFill>
              </a:rPr>
              <a:t>50%</a:t>
            </a:r>
          </a:p>
        </p:txBody>
      </p:sp>
      <p:sp>
        <p:nvSpPr>
          <p:cNvPr id="56337" name="Rectangle 25"/>
          <p:cNvSpPr>
            <a:spLocks noChangeAspect="1" noChangeArrowheads="1"/>
          </p:cNvSpPr>
          <p:nvPr/>
        </p:nvSpPr>
        <p:spPr bwMode="auto">
          <a:xfrm>
            <a:off x="3919538" y="4413250"/>
            <a:ext cx="314189" cy="215444"/>
          </a:xfrm>
          <a:prstGeom prst="rect">
            <a:avLst/>
          </a:prstGeom>
          <a:noFill/>
          <a:ln w="9525">
            <a:noFill/>
            <a:miter lim="800000"/>
            <a:headEnd/>
            <a:tailEnd/>
          </a:ln>
        </p:spPr>
        <p:txBody>
          <a:bodyPr wrap="none" lIns="0" tIns="0" rIns="0" bIns="0">
            <a:spAutoFit/>
          </a:bodyPr>
          <a:lstStyle/>
          <a:p>
            <a:pPr algn="l" rtl="0">
              <a:defRPr/>
            </a:pPr>
            <a:r>
              <a:rPr lang="en-US" sz="1400" b="1">
                <a:solidFill>
                  <a:prstClr val="white"/>
                </a:solidFill>
              </a:rPr>
              <a:t>55%</a:t>
            </a:r>
          </a:p>
        </p:txBody>
      </p:sp>
      <p:sp>
        <p:nvSpPr>
          <p:cNvPr id="56338" name="Rectangle 26"/>
          <p:cNvSpPr>
            <a:spLocks noChangeAspect="1" noChangeArrowheads="1"/>
          </p:cNvSpPr>
          <p:nvPr/>
        </p:nvSpPr>
        <p:spPr bwMode="auto">
          <a:xfrm>
            <a:off x="5010150" y="4352925"/>
            <a:ext cx="314189" cy="215444"/>
          </a:xfrm>
          <a:prstGeom prst="rect">
            <a:avLst/>
          </a:prstGeom>
          <a:noFill/>
          <a:ln w="9525">
            <a:noFill/>
            <a:miter lim="800000"/>
            <a:headEnd/>
            <a:tailEnd/>
          </a:ln>
        </p:spPr>
        <p:txBody>
          <a:bodyPr wrap="none" lIns="0" tIns="0" rIns="0" bIns="0">
            <a:spAutoFit/>
          </a:bodyPr>
          <a:lstStyle/>
          <a:p>
            <a:pPr algn="l" rtl="0">
              <a:defRPr/>
            </a:pPr>
            <a:r>
              <a:rPr lang="en-US" sz="1400" b="1">
                <a:solidFill>
                  <a:prstClr val="white"/>
                </a:solidFill>
              </a:rPr>
              <a:t>60%</a:t>
            </a:r>
          </a:p>
        </p:txBody>
      </p:sp>
      <p:sp>
        <p:nvSpPr>
          <p:cNvPr id="56339" name="Rectangle 27"/>
          <p:cNvSpPr>
            <a:spLocks noChangeAspect="1" noChangeArrowheads="1"/>
          </p:cNvSpPr>
          <p:nvPr/>
        </p:nvSpPr>
        <p:spPr bwMode="auto">
          <a:xfrm>
            <a:off x="6091238" y="4233863"/>
            <a:ext cx="314189" cy="215444"/>
          </a:xfrm>
          <a:prstGeom prst="rect">
            <a:avLst/>
          </a:prstGeom>
          <a:noFill/>
          <a:ln w="9525">
            <a:noFill/>
            <a:miter lim="800000"/>
            <a:headEnd/>
            <a:tailEnd/>
          </a:ln>
        </p:spPr>
        <p:txBody>
          <a:bodyPr wrap="none" lIns="0" tIns="0" rIns="0" bIns="0">
            <a:spAutoFit/>
          </a:bodyPr>
          <a:lstStyle/>
          <a:p>
            <a:pPr algn="l" rtl="0">
              <a:defRPr/>
            </a:pPr>
            <a:r>
              <a:rPr lang="en-US" sz="1400" b="1">
                <a:solidFill>
                  <a:prstClr val="white"/>
                </a:solidFill>
              </a:rPr>
              <a:t>70%</a:t>
            </a:r>
          </a:p>
        </p:txBody>
      </p:sp>
      <p:sp>
        <p:nvSpPr>
          <p:cNvPr id="56340" name="Rectangle 28"/>
          <p:cNvSpPr>
            <a:spLocks noChangeAspect="1" noChangeArrowheads="1"/>
          </p:cNvSpPr>
          <p:nvPr/>
        </p:nvSpPr>
        <p:spPr bwMode="auto">
          <a:xfrm>
            <a:off x="2838450" y="3281363"/>
            <a:ext cx="314189" cy="215444"/>
          </a:xfrm>
          <a:prstGeom prst="rect">
            <a:avLst/>
          </a:prstGeom>
          <a:noFill/>
          <a:ln w="9525">
            <a:noFill/>
            <a:miter lim="800000"/>
            <a:headEnd/>
            <a:tailEnd/>
          </a:ln>
        </p:spPr>
        <p:txBody>
          <a:bodyPr wrap="none" lIns="0" tIns="0" rIns="0" bIns="0">
            <a:spAutoFit/>
          </a:bodyPr>
          <a:lstStyle/>
          <a:p>
            <a:pPr algn="l" rtl="0">
              <a:defRPr/>
            </a:pPr>
            <a:r>
              <a:rPr lang="en-US" sz="1400" b="1">
                <a:solidFill>
                  <a:prstClr val="white"/>
                </a:solidFill>
              </a:rPr>
              <a:t>50%</a:t>
            </a:r>
          </a:p>
        </p:txBody>
      </p:sp>
      <p:sp>
        <p:nvSpPr>
          <p:cNvPr id="56341" name="Rectangle 29"/>
          <p:cNvSpPr>
            <a:spLocks noChangeAspect="1" noChangeArrowheads="1"/>
          </p:cNvSpPr>
          <p:nvPr/>
        </p:nvSpPr>
        <p:spPr bwMode="auto">
          <a:xfrm>
            <a:off x="3919538" y="3222625"/>
            <a:ext cx="314189" cy="215444"/>
          </a:xfrm>
          <a:prstGeom prst="rect">
            <a:avLst/>
          </a:prstGeom>
          <a:noFill/>
          <a:ln w="9525">
            <a:noFill/>
            <a:miter lim="800000"/>
            <a:headEnd/>
            <a:tailEnd/>
          </a:ln>
        </p:spPr>
        <p:txBody>
          <a:bodyPr wrap="none" lIns="0" tIns="0" rIns="0" bIns="0">
            <a:spAutoFit/>
          </a:bodyPr>
          <a:lstStyle/>
          <a:p>
            <a:pPr algn="l" rtl="0">
              <a:defRPr/>
            </a:pPr>
            <a:r>
              <a:rPr lang="en-US" sz="1400" b="1">
                <a:solidFill>
                  <a:prstClr val="white"/>
                </a:solidFill>
              </a:rPr>
              <a:t>45%</a:t>
            </a:r>
          </a:p>
        </p:txBody>
      </p:sp>
      <p:sp>
        <p:nvSpPr>
          <p:cNvPr id="56342" name="Rectangle 30"/>
          <p:cNvSpPr>
            <a:spLocks noChangeAspect="1" noChangeArrowheads="1"/>
          </p:cNvSpPr>
          <p:nvPr/>
        </p:nvSpPr>
        <p:spPr bwMode="auto">
          <a:xfrm>
            <a:off x="5010150" y="3160713"/>
            <a:ext cx="314189" cy="215444"/>
          </a:xfrm>
          <a:prstGeom prst="rect">
            <a:avLst/>
          </a:prstGeom>
          <a:noFill/>
          <a:ln w="9525">
            <a:noFill/>
            <a:miter lim="800000"/>
            <a:headEnd/>
            <a:tailEnd/>
          </a:ln>
        </p:spPr>
        <p:txBody>
          <a:bodyPr wrap="none" lIns="0" tIns="0" rIns="0" bIns="0">
            <a:spAutoFit/>
          </a:bodyPr>
          <a:lstStyle/>
          <a:p>
            <a:pPr algn="l" rtl="0">
              <a:defRPr/>
            </a:pPr>
            <a:r>
              <a:rPr lang="en-US" sz="1400" b="1">
                <a:solidFill>
                  <a:prstClr val="white"/>
                </a:solidFill>
              </a:rPr>
              <a:t>40%</a:t>
            </a:r>
          </a:p>
        </p:txBody>
      </p:sp>
      <p:sp>
        <p:nvSpPr>
          <p:cNvPr id="56343" name="Rectangle 31"/>
          <p:cNvSpPr>
            <a:spLocks noChangeAspect="1" noChangeArrowheads="1"/>
          </p:cNvSpPr>
          <p:nvPr/>
        </p:nvSpPr>
        <p:spPr bwMode="auto">
          <a:xfrm>
            <a:off x="6091238" y="3041650"/>
            <a:ext cx="314189" cy="215444"/>
          </a:xfrm>
          <a:prstGeom prst="rect">
            <a:avLst/>
          </a:prstGeom>
          <a:noFill/>
          <a:ln w="9525">
            <a:noFill/>
            <a:miter lim="800000"/>
            <a:headEnd/>
            <a:tailEnd/>
          </a:ln>
        </p:spPr>
        <p:txBody>
          <a:bodyPr wrap="none" lIns="0" tIns="0" rIns="0" bIns="0">
            <a:spAutoFit/>
          </a:bodyPr>
          <a:lstStyle/>
          <a:p>
            <a:pPr algn="l" rtl="0">
              <a:defRPr/>
            </a:pPr>
            <a:r>
              <a:rPr lang="en-US" sz="1400" b="1">
                <a:solidFill>
                  <a:prstClr val="white"/>
                </a:solidFill>
              </a:rPr>
              <a:t>30%</a:t>
            </a:r>
          </a:p>
        </p:txBody>
      </p:sp>
      <p:sp>
        <p:nvSpPr>
          <p:cNvPr id="56344" name="Rectangle 32"/>
          <p:cNvSpPr>
            <a:spLocks noChangeAspect="1" noChangeArrowheads="1"/>
          </p:cNvSpPr>
          <p:nvPr/>
        </p:nvSpPr>
        <p:spPr bwMode="auto">
          <a:xfrm>
            <a:off x="1755775" y="4713288"/>
            <a:ext cx="314189" cy="215444"/>
          </a:xfrm>
          <a:prstGeom prst="rect">
            <a:avLst/>
          </a:prstGeom>
          <a:noFill/>
          <a:ln w="9525">
            <a:noFill/>
            <a:miter lim="800000"/>
            <a:headEnd/>
            <a:tailEnd/>
          </a:ln>
        </p:spPr>
        <p:txBody>
          <a:bodyPr wrap="none" lIns="0" tIns="0" rIns="0" bIns="0">
            <a:spAutoFit/>
          </a:bodyPr>
          <a:lstStyle/>
          <a:p>
            <a:pPr algn="l" rtl="0">
              <a:defRPr/>
            </a:pPr>
            <a:r>
              <a:rPr lang="en-US" sz="1400" b="1">
                <a:solidFill>
                  <a:prstClr val="white"/>
                </a:solidFill>
              </a:rPr>
              <a:t>30%</a:t>
            </a:r>
          </a:p>
        </p:txBody>
      </p:sp>
      <p:sp>
        <p:nvSpPr>
          <p:cNvPr id="56345" name="Rectangle 33"/>
          <p:cNvSpPr>
            <a:spLocks noChangeAspect="1" noChangeArrowheads="1"/>
          </p:cNvSpPr>
          <p:nvPr/>
        </p:nvSpPr>
        <p:spPr bwMode="auto">
          <a:xfrm>
            <a:off x="1755775" y="3513138"/>
            <a:ext cx="314189" cy="215444"/>
          </a:xfrm>
          <a:prstGeom prst="rect">
            <a:avLst/>
          </a:prstGeom>
          <a:noFill/>
          <a:ln w="9525">
            <a:noFill/>
            <a:miter lim="800000"/>
            <a:headEnd/>
            <a:tailEnd/>
          </a:ln>
        </p:spPr>
        <p:txBody>
          <a:bodyPr wrap="none" lIns="0" tIns="0" rIns="0" bIns="0">
            <a:spAutoFit/>
          </a:bodyPr>
          <a:lstStyle/>
          <a:p>
            <a:pPr algn="l" rtl="0">
              <a:defRPr/>
            </a:pPr>
            <a:r>
              <a:rPr lang="en-US" sz="1400" b="1">
                <a:solidFill>
                  <a:prstClr val="white"/>
                </a:solidFill>
              </a:rPr>
              <a:t>70%</a:t>
            </a:r>
          </a:p>
        </p:txBody>
      </p:sp>
      <p:sp>
        <p:nvSpPr>
          <p:cNvPr id="56346" name="Rectangle 34"/>
          <p:cNvSpPr>
            <a:spLocks noChangeAspect="1" noChangeArrowheads="1"/>
          </p:cNvSpPr>
          <p:nvPr/>
        </p:nvSpPr>
        <p:spPr bwMode="auto">
          <a:xfrm>
            <a:off x="1755775" y="5356225"/>
            <a:ext cx="320601" cy="215444"/>
          </a:xfrm>
          <a:prstGeom prst="rect">
            <a:avLst/>
          </a:prstGeom>
          <a:noFill/>
          <a:ln w="9525">
            <a:noFill/>
            <a:miter lim="800000"/>
            <a:headEnd/>
            <a:tailEnd/>
          </a:ln>
        </p:spPr>
        <p:txBody>
          <a:bodyPr wrap="none" lIns="0" tIns="0" rIns="0" bIns="0">
            <a:spAutoFit/>
          </a:bodyPr>
          <a:lstStyle/>
          <a:p>
            <a:pPr algn="l" rtl="0">
              <a:defRPr/>
            </a:pPr>
            <a:r>
              <a:rPr lang="en-US" sz="1400" b="1">
                <a:solidFill>
                  <a:prstClr val="white"/>
                </a:solidFill>
              </a:rPr>
              <a:t>&lt;7.3</a:t>
            </a:r>
          </a:p>
        </p:txBody>
      </p:sp>
      <p:sp>
        <p:nvSpPr>
          <p:cNvPr id="56347" name="Rectangle 35"/>
          <p:cNvSpPr>
            <a:spLocks noChangeAspect="1" noChangeArrowheads="1"/>
          </p:cNvSpPr>
          <p:nvPr/>
        </p:nvSpPr>
        <p:spPr bwMode="auto">
          <a:xfrm>
            <a:off x="2660650" y="5356225"/>
            <a:ext cx="551433" cy="215444"/>
          </a:xfrm>
          <a:prstGeom prst="rect">
            <a:avLst/>
          </a:prstGeom>
          <a:noFill/>
          <a:ln w="9525">
            <a:noFill/>
            <a:miter lim="800000"/>
            <a:headEnd/>
            <a:tailEnd/>
          </a:ln>
        </p:spPr>
        <p:txBody>
          <a:bodyPr wrap="none" lIns="0" tIns="0" rIns="0" bIns="0">
            <a:spAutoFit/>
          </a:bodyPr>
          <a:lstStyle/>
          <a:p>
            <a:pPr algn="l" rtl="0">
              <a:defRPr/>
            </a:pPr>
            <a:r>
              <a:rPr lang="en-US" sz="1400" b="1">
                <a:solidFill>
                  <a:prstClr val="white"/>
                </a:solidFill>
              </a:rPr>
              <a:t>7.3–8.4</a:t>
            </a:r>
          </a:p>
        </p:txBody>
      </p:sp>
      <p:sp>
        <p:nvSpPr>
          <p:cNvPr id="56348" name="Rectangle 36"/>
          <p:cNvSpPr>
            <a:spLocks noChangeAspect="1" noChangeArrowheads="1"/>
          </p:cNvSpPr>
          <p:nvPr/>
        </p:nvSpPr>
        <p:spPr bwMode="auto">
          <a:xfrm>
            <a:off x="3794125" y="5356225"/>
            <a:ext cx="551433" cy="215444"/>
          </a:xfrm>
          <a:prstGeom prst="rect">
            <a:avLst/>
          </a:prstGeom>
          <a:noFill/>
          <a:ln w="9525">
            <a:noFill/>
            <a:miter lim="800000"/>
            <a:headEnd/>
            <a:tailEnd/>
          </a:ln>
        </p:spPr>
        <p:txBody>
          <a:bodyPr wrap="none" lIns="0" tIns="0" rIns="0" bIns="0">
            <a:spAutoFit/>
          </a:bodyPr>
          <a:lstStyle/>
          <a:p>
            <a:pPr algn="l" rtl="0">
              <a:defRPr/>
            </a:pPr>
            <a:r>
              <a:rPr lang="en-US" sz="1400" b="1">
                <a:solidFill>
                  <a:prstClr val="white"/>
                </a:solidFill>
              </a:rPr>
              <a:t>8.5–9.2</a:t>
            </a:r>
          </a:p>
        </p:txBody>
      </p:sp>
      <p:sp>
        <p:nvSpPr>
          <p:cNvPr id="56349" name="Rectangle 37"/>
          <p:cNvSpPr>
            <a:spLocks noChangeAspect="1" noChangeArrowheads="1"/>
          </p:cNvSpPr>
          <p:nvPr/>
        </p:nvSpPr>
        <p:spPr bwMode="auto">
          <a:xfrm>
            <a:off x="4819650" y="5356225"/>
            <a:ext cx="642805" cy="215444"/>
          </a:xfrm>
          <a:prstGeom prst="rect">
            <a:avLst/>
          </a:prstGeom>
          <a:noFill/>
          <a:ln w="9525">
            <a:noFill/>
            <a:miter lim="800000"/>
            <a:headEnd/>
            <a:tailEnd/>
          </a:ln>
        </p:spPr>
        <p:txBody>
          <a:bodyPr wrap="none" lIns="0" tIns="0" rIns="0" bIns="0">
            <a:spAutoFit/>
          </a:bodyPr>
          <a:lstStyle/>
          <a:p>
            <a:pPr algn="l" rtl="0">
              <a:defRPr/>
            </a:pPr>
            <a:r>
              <a:rPr lang="en-US" sz="1400" b="1">
                <a:solidFill>
                  <a:prstClr val="white"/>
                </a:solidFill>
              </a:rPr>
              <a:t>9.3–10.2</a:t>
            </a:r>
          </a:p>
        </p:txBody>
      </p:sp>
      <p:sp>
        <p:nvSpPr>
          <p:cNvPr id="56350" name="Rectangle 38"/>
          <p:cNvSpPr>
            <a:spLocks noChangeAspect="1" noChangeArrowheads="1"/>
          </p:cNvSpPr>
          <p:nvPr/>
        </p:nvSpPr>
        <p:spPr bwMode="auto">
          <a:xfrm>
            <a:off x="6032500" y="5356225"/>
            <a:ext cx="411972" cy="215444"/>
          </a:xfrm>
          <a:prstGeom prst="rect">
            <a:avLst/>
          </a:prstGeom>
          <a:noFill/>
          <a:ln w="9525">
            <a:noFill/>
            <a:miter lim="800000"/>
            <a:headEnd/>
            <a:tailEnd/>
          </a:ln>
        </p:spPr>
        <p:txBody>
          <a:bodyPr wrap="none" lIns="0" tIns="0" rIns="0" bIns="0">
            <a:spAutoFit/>
          </a:bodyPr>
          <a:lstStyle/>
          <a:p>
            <a:pPr algn="l" rtl="0">
              <a:defRPr/>
            </a:pPr>
            <a:r>
              <a:rPr lang="en-US" sz="1400" b="1">
                <a:solidFill>
                  <a:prstClr val="white"/>
                </a:solidFill>
              </a:rPr>
              <a:t>&gt;10.2</a:t>
            </a:r>
          </a:p>
        </p:txBody>
      </p:sp>
      <p:sp>
        <p:nvSpPr>
          <p:cNvPr id="56351" name="Rectangle 39"/>
          <p:cNvSpPr>
            <a:spLocks noChangeAspect="1" noChangeArrowheads="1"/>
          </p:cNvSpPr>
          <p:nvPr/>
        </p:nvSpPr>
        <p:spPr bwMode="auto">
          <a:xfrm>
            <a:off x="6891338" y="2876550"/>
            <a:ext cx="120650" cy="119063"/>
          </a:xfrm>
          <a:prstGeom prst="rect">
            <a:avLst/>
          </a:prstGeom>
          <a:solidFill>
            <a:srgbClr val="001965"/>
          </a:solidFill>
          <a:ln w="8001">
            <a:solidFill>
              <a:srgbClr val="001965"/>
            </a:solidFill>
            <a:miter lim="800000"/>
            <a:headEnd/>
            <a:tailEnd/>
          </a:ln>
        </p:spPr>
        <p:txBody>
          <a:bodyPr/>
          <a:lstStyle/>
          <a:p>
            <a:pPr algn="l" rtl="0">
              <a:defRPr/>
            </a:pPr>
            <a:endParaRPr lang="en-CA" sz="1400" b="1">
              <a:solidFill>
                <a:prstClr val="white"/>
              </a:solidFill>
            </a:endParaRPr>
          </a:p>
        </p:txBody>
      </p:sp>
      <p:sp>
        <p:nvSpPr>
          <p:cNvPr id="56352" name="Rectangle 40"/>
          <p:cNvSpPr>
            <a:spLocks noChangeAspect="1" noChangeArrowheads="1"/>
          </p:cNvSpPr>
          <p:nvPr/>
        </p:nvSpPr>
        <p:spPr bwMode="auto">
          <a:xfrm>
            <a:off x="6891338" y="3149600"/>
            <a:ext cx="120650" cy="120650"/>
          </a:xfrm>
          <a:prstGeom prst="rect">
            <a:avLst/>
          </a:prstGeom>
          <a:solidFill>
            <a:srgbClr val="B2B2B2">
              <a:alpha val="34901"/>
            </a:srgbClr>
          </a:solidFill>
          <a:ln w="8001">
            <a:solidFill>
              <a:srgbClr val="001965"/>
            </a:solidFill>
            <a:miter lim="800000"/>
            <a:headEnd/>
            <a:tailEnd/>
          </a:ln>
        </p:spPr>
        <p:txBody>
          <a:bodyPr/>
          <a:lstStyle/>
          <a:p>
            <a:pPr algn="l" rtl="0">
              <a:defRPr/>
            </a:pPr>
            <a:endParaRPr lang="en-CA" sz="1400" b="1">
              <a:solidFill>
                <a:prstClr val="white"/>
              </a:solidFill>
            </a:endParaRPr>
          </a:p>
        </p:txBody>
      </p:sp>
      <p:sp>
        <p:nvSpPr>
          <p:cNvPr id="56353" name="Rectangle 42"/>
          <p:cNvSpPr>
            <a:spLocks noChangeAspect="1" noChangeArrowheads="1"/>
          </p:cNvSpPr>
          <p:nvPr/>
        </p:nvSpPr>
        <p:spPr bwMode="auto">
          <a:xfrm>
            <a:off x="1158875" y="5072063"/>
            <a:ext cx="91372" cy="215444"/>
          </a:xfrm>
          <a:prstGeom prst="rect">
            <a:avLst/>
          </a:prstGeom>
          <a:noFill/>
          <a:ln w="9525">
            <a:noFill/>
            <a:miter lim="800000"/>
            <a:headEnd/>
            <a:tailEnd/>
          </a:ln>
        </p:spPr>
        <p:txBody>
          <a:bodyPr wrap="none" lIns="0" tIns="0" rIns="0" bIns="0">
            <a:spAutoFit/>
          </a:bodyPr>
          <a:lstStyle/>
          <a:p>
            <a:pPr algn="l" rtl="0">
              <a:defRPr/>
            </a:pPr>
            <a:r>
              <a:rPr lang="en-US" sz="1400" b="1">
                <a:solidFill>
                  <a:prstClr val="white"/>
                </a:solidFill>
              </a:rPr>
              <a:t>0</a:t>
            </a:r>
          </a:p>
        </p:txBody>
      </p:sp>
      <p:sp>
        <p:nvSpPr>
          <p:cNvPr id="56354" name="Rectangle 43"/>
          <p:cNvSpPr>
            <a:spLocks noChangeAspect="1" noChangeArrowheads="1"/>
          </p:cNvSpPr>
          <p:nvPr/>
        </p:nvSpPr>
        <p:spPr bwMode="auto">
          <a:xfrm>
            <a:off x="1044575" y="4595813"/>
            <a:ext cx="182742" cy="215444"/>
          </a:xfrm>
          <a:prstGeom prst="rect">
            <a:avLst/>
          </a:prstGeom>
          <a:noFill/>
          <a:ln w="9525">
            <a:noFill/>
            <a:miter lim="800000"/>
            <a:headEnd/>
            <a:tailEnd/>
          </a:ln>
        </p:spPr>
        <p:txBody>
          <a:bodyPr wrap="none" lIns="0" tIns="0" rIns="0" bIns="0">
            <a:spAutoFit/>
          </a:bodyPr>
          <a:lstStyle/>
          <a:p>
            <a:pPr algn="l" rtl="0">
              <a:defRPr/>
            </a:pPr>
            <a:r>
              <a:rPr lang="en-US" sz="1400" b="1">
                <a:solidFill>
                  <a:prstClr val="white"/>
                </a:solidFill>
              </a:rPr>
              <a:t>20</a:t>
            </a:r>
          </a:p>
        </p:txBody>
      </p:sp>
      <p:sp>
        <p:nvSpPr>
          <p:cNvPr id="56355" name="Rectangle 44"/>
          <p:cNvSpPr>
            <a:spLocks noChangeAspect="1" noChangeArrowheads="1"/>
          </p:cNvSpPr>
          <p:nvPr/>
        </p:nvSpPr>
        <p:spPr bwMode="auto">
          <a:xfrm>
            <a:off x="1044575" y="4117975"/>
            <a:ext cx="182742" cy="215444"/>
          </a:xfrm>
          <a:prstGeom prst="rect">
            <a:avLst/>
          </a:prstGeom>
          <a:noFill/>
          <a:ln w="9525">
            <a:noFill/>
            <a:miter lim="800000"/>
            <a:headEnd/>
            <a:tailEnd/>
          </a:ln>
        </p:spPr>
        <p:txBody>
          <a:bodyPr wrap="none" lIns="0" tIns="0" rIns="0" bIns="0">
            <a:spAutoFit/>
          </a:bodyPr>
          <a:lstStyle/>
          <a:p>
            <a:pPr algn="l" rtl="0">
              <a:defRPr/>
            </a:pPr>
            <a:r>
              <a:rPr lang="en-US" sz="1400" b="1">
                <a:solidFill>
                  <a:prstClr val="white"/>
                </a:solidFill>
              </a:rPr>
              <a:t>40</a:t>
            </a:r>
          </a:p>
        </p:txBody>
      </p:sp>
      <p:sp>
        <p:nvSpPr>
          <p:cNvPr id="56356" name="Rectangle 45"/>
          <p:cNvSpPr>
            <a:spLocks noChangeAspect="1" noChangeArrowheads="1"/>
          </p:cNvSpPr>
          <p:nvPr/>
        </p:nvSpPr>
        <p:spPr bwMode="auto">
          <a:xfrm>
            <a:off x="1044575" y="3643313"/>
            <a:ext cx="182742" cy="215444"/>
          </a:xfrm>
          <a:prstGeom prst="rect">
            <a:avLst/>
          </a:prstGeom>
          <a:noFill/>
          <a:ln w="9525">
            <a:noFill/>
            <a:miter lim="800000"/>
            <a:headEnd/>
            <a:tailEnd/>
          </a:ln>
        </p:spPr>
        <p:txBody>
          <a:bodyPr wrap="none" lIns="0" tIns="0" rIns="0" bIns="0">
            <a:spAutoFit/>
          </a:bodyPr>
          <a:lstStyle/>
          <a:p>
            <a:pPr algn="l" rtl="0">
              <a:defRPr/>
            </a:pPr>
            <a:r>
              <a:rPr lang="en-US" sz="1400" b="1">
                <a:solidFill>
                  <a:prstClr val="white"/>
                </a:solidFill>
              </a:rPr>
              <a:t>60</a:t>
            </a:r>
          </a:p>
        </p:txBody>
      </p:sp>
      <p:sp>
        <p:nvSpPr>
          <p:cNvPr id="56357" name="Rectangle 46"/>
          <p:cNvSpPr>
            <a:spLocks noChangeAspect="1" noChangeArrowheads="1"/>
          </p:cNvSpPr>
          <p:nvPr/>
        </p:nvSpPr>
        <p:spPr bwMode="auto">
          <a:xfrm>
            <a:off x="1044575" y="3165475"/>
            <a:ext cx="182742" cy="215444"/>
          </a:xfrm>
          <a:prstGeom prst="rect">
            <a:avLst/>
          </a:prstGeom>
          <a:noFill/>
          <a:ln w="9525">
            <a:noFill/>
            <a:miter lim="800000"/>
            <a:headEnd/>
            <a:tailEnd/>
          </a:ln>
        </p:spPr>
        <p:txBody>
          <a:bodyPr wrap="none" lIns="0" tIns="0" rIns="0" bIns="0">
            <a:spAutoFit/>
          </a:bodyPr>
          <a:lstStyle/>
          <a:p>
            <a:pPr algn="l" rtl="0">
              <a:defRPr/>
            </a:pPr>
            <a:r>
              <a:rPr lang="en-US" sz="1400" b="1">
                <a:solidFill>
                  <a:prstClr val="white"/>
                </a:solidFill>
              </a:rPr>
              <a:t>80</a:t>
            </a:r>
          </a:p>
        </p:txBody>
      </p:sp>
      <p:sp>
        <p:nvSpPr>
          <p:cNvPr id="56358" name="Rectangle 47"/>
          <p:cNvSpPr>
            <a:spLocks noChangeAspect="1" noChangeArrowheads="1"/>
          </p:cNvSpPr>
          <p:nvPr/>
        </p:nvSpPr>
        <p:spPr bwMode="auto">
          <a:xfrm>
            <a:off x="930275" y="2686050"/>
            <a:ext cx="274114" cy="215444"/>
          </a:xfrm>
          <a:prstGeom prst="rect">
            <a:avLst/>
          </a:prstGeom>
          <a:noFill/>
          <a:ln w="9525">
            <a:noFill/>
            <a:miter lim="800000"/>
            <a:headEnd/>
            <a:tailEnd/>
          </a:ln>
        </p:spPr>
        <p:txBody>
          <a:bodyPr wrap="none" lIns="0" tIns="0" rIns="0" bIns="0">
            <a:spAutoFit/>
          </a:bodyPr>
          <a:lstStyle/>
          <a:p>
            <a:pPr algn="l" rtl="0">
              <a:defRPr/>
            </a:pPr>
            <a:r>
              <a:rPr lang="en-US" sz="1400" b="1">
                <a:solidFill>
                  <a:prstClr val="white"/>
                </a:solidFill>
              </a:rPr>
              <a:t>100</a:t>
            </a:r>
          </a:p>
        </p:txBody>
      </p:sp>
      <p:sp>
        <p:nvSpPr>
          <p:cNvPr id="19509" name="Line 48"/>
          <p:cNvSpPr>
            <a:spLocks noChangeAspect="1" noChangeShapeType="1"/>
          </p:cNvSpPr>
          <p:nvPr/>
        </p:nvSpPr>
        <p:spPr bwMode="auto">
          <a:xfrm>
            <a:off x="1409700" y="2781300"/>
            <a:ext cx="3175" cy="2389188"/>
          </a:xfrm>
          <a:prstGeom prst="line">
            <a:avLst/>
          </a:prstGeom>
          <a:noFill/>
          <a:ln w="28575">
            <a:solidFill>
              <a:schemeClr val="tx1"/>
            </a:solidFill>
            <a:round/>
            <a:headEnd/>
            <a:tailEnd/>
          </a:ln>
        </p:spPr>
        <p:txBody>
          <a:bodyPr/>
          <a:lstStyle/>
          <a:p>
            <a:pPr algn="l" rtl="0">
              <a:defRPr/>
            </a:pPr>
            <a:endParaRPr lang="en-US" sz="1400" b="1">
              <a:solidFill>
                <a:prstClr val="white"/>
              </a:solidFill>
              <a:ea typeface="ヒラギノ角ゴ Pro W3"/>
              <a:cs typeface="ヒラギノ角ゴ Pro W3"/>
            </a:endParaRPr>
          </a:p>
        </p:txBody>
      </p:sp>
      <p:sp>
        <p:nvSpPr>
          <p:cNvPr id="56360" name="Rectangle 55"/>
          <p:cNvSpPr>
            <a:spLocks noChangeAspect="1" noChangeArrowheads="1"/>
          </p:cNvSpPr>
          <p:nvPr/>
        </p:nvSpPr>
        <p:spPr bwMode="auto">
          <a:xfrm>
            <a:off x="3365500" y="5635625"/>
            <a:ext cx="1157881" cy="215444"/>
          </a:xfrm>
          <a:prstGeom prst="rect">
            <a:avLst/>
          </a:prstGeom>
          <a:noFill/>
          <a:ln w="9525">
            <a:noFill/>
            <a:miter lim="800000"/>
            <a:headEnd/>
            <a:tailEnd/>
          </a:ln>
        </p:spPr>
        <p:txBody>
          <a:bodyPr wrap="none" lIns="0" tIns="0" rIns="0" bIns="0">
            <a:spAutoFit/>
          </a:bodyPr>
          <a:lstStyle/>
          <a:p>
            <a:pPr algn="l" rtl="0">
              <a:defRPr/>
            </a:pPr>
            <a:r>
              <a:rPr lang="en-US" sz="1400" b="1">
                <a:solidFill>
                  <a:prstClr val="white"/>
                </a:solidFill>
              </a:rPr>
              <a:t>HbA</a:t>
            </a:r>
            <a:r>
              <a:rPr lang="en-US" sz="1400" b="1" baseline="-25000">
                <a:solidFill>
                  <a:prstClr val="white"/>
                </a:solidFill>
              </a:rPr>
              <a:t>1c </a:t>
            </a:r>
            <a:r>
              <a:rPr lang="en-US" sz="1400" b="1">
                <a:solidFill>
                  <a:prstClr val="white"/>
                </a:solidFill>
              </a:rPr>
              <a:t>range (%)</a:t>
            </a:r>
          </a:p>
        </p:txBody>
      </p:sp>
      <p:sp>
        <p:nvSpPr>
          <p:cNvPr id="56361" name="Rectangle 56"/>
          <p:cNvSpPr>
            <a:spLocks noChangeAspect="1" noChangeArrowheads="1"/>
          </p:cNvSpPr>
          <p:nvPr/>
        </p:nvSpPr>
        <p:spPr bwMode="auto">
          <a:xfrm rot="-5400000">
            <a:off x="-851694" y="3358357"/>
            <a:ext cx="3192463" cy="215900"/>
          </a:xfrm>
          <a:prstGeom prst="rect">
            <a:avLst/>
          </a:prstGeom>
          <a:noFill/>
          <a:ln w="9525">
            <a:noFill/>
            <a:miter lim="800000"/>
            <a:headEnd/>
            <a:tailEnd/>
          </a:ln>
        </p:spPr>
        <p:txBody>
          <a:bodyPr lIns="0" tIns="0" rIns="0" bIns="0">
            <a:spAutoFit/>
          </a:bodyPr>
          <a:lstStyle/>
          <a:p>
            <a:pPr algn="l" rtl="0">
              <a:defRPr/>
            </a:pPr>
            <a:r>
              <a:rPr lang="en-US" sz="1400" b="1" dirty="0">
                <a:solidFill>
                  <a:prstClr val="white"/>
                </a:solidFill>
              </a:rPr>
              <a:t>% contribution to HbA</a:t>
            </a:r>
            <a:r>
              <a:rPr lang="en-US" sz="1400" b="1" baseline="-25000" dirty="0">
                <a:solidFill>
                  <a:prstClr val="white"/>
                </a:solidFill>
              </a:rPr>
              <a:t>1c</a:t>
            </a:r>
          </a:p>
        </p:txBody>
      </p:sp>
      <p:grpSp>
        <p:nvGrpSpPr>
          <p:cNvPr id="2" name="Group 57"/>
          <p:cNvGrpSpPr>
            <a:grpSpLocks/>
          </p:cNvGrpSpPr>
          <p:nvPr/>
        </p:nvGrpSpPr>
        <p:grpSpPr bwMode="auto">
          <a:xfrm>
            <a:off x="3575050" y="1946275"/>
            <a:ext cx="647700" cy="3527425"/>
            <a:chOff x="2472" y="1071"/>
            <a:chExt cx="408" cy="2223"/>
          </a:xfrm>
        </p:grpSpPr>
        <p:sp>
          <p:nvSpPr>
            <p:cNvPr id="56365" name="Line 58"/>
            <p:cNvSpPr>
              <a:spLocks noChangeShapeType="1"/>
            </p:cNvSpPr>
            <p:nvPr/>
          </p:nvSpPr>
          <p:spPr bwMode="auto">
            <a:xfrm flipV="1">
              <a:off x="2472" y="1071"/>
              <a:ext cx="0" cy="2223"/>
            </a:xfrm>
            <a:prstGeom prst="line">
              <a:avLst/>
            </a:prstGeom>
            <a:noFill/>
            <a:ln w="9525">
              <a:solidFill>
                <a:schemeClr val="tx1"/>
              </a:solidFill>
              <a:prstDash val="dash"/>
              <a:round/>
              <a:headEnd/>
              <a:tailEnd/>
            </a:ln>
          </p:spPr>
          <p:txBody>
            <a:bodyPr anchor="ctr"/>
            <a:lstStyle/>
            <a:p>
              <a:pPr algn="l" rtl="0">
                <a:defRPr/>
              </a:pPr>
              <a:endParaRPr lang="en-US" sz="1400" b="1">
                <a:solidFill>
                  <a:prstClr val="white"/>
                </a:solidFill>
              </a:endParaRPr>
            </a:p>
          </p:txBody>
        </p:sp>
        <p:sp>
          <p:nvSpPr>
            <p:cNvPr id="56366" name="Line 59"/>
            <p:cNvSpPr>
              <a:spLocks noChangeShapeType="1"/>
            </p:cNvSpPr>
            <p:nvPr/>
          </p:nvSpPr>
          <p:spPr bwMode="auto">
            <a:xfrm>
              <a:off x="2472" y="1071"/>
              <a:ext cx="408" cy="0"/>
            </a:xfrm>
            <a:prstGeom prst="line">
              <a:avLst/>
            </a:prstGeom>
            <a:noFill/>
            <a:ln w="9525">
              <a:solidFill>
                <a:schemeClr val="tx1"/>
              </a:solidFill>
              <a:prstDash val="dash"/>
              <a:round/>
              <a:headEnd/>
              <a:tailEnd type="triangle" w="med" len="med"/>
            </a:ln>
          </p:spPr>
          <p:txBody>
            <a:bodyPr anchor="ctr"/>
            <a:lstStyle/>
            <a:p>
              <a:pPr algn="l" rtl="0">
                <a:defRPr/>
              </a:pPr>
              <a:endParaRPr lang="en-US" sz="1400" b="1">
                <a:solidFill>
                  <a:prstClr val="white"/>
                </a:solidFill>
              </a:endParaRPr>
            </a:p>
          </p:txBody>
        </p:sp>
      </p:grpSp>
      <p:sp>
        <p:nvSpPr>
          <p:cNvPr id="56363" name="Rectangle 60"/>
          <p:cNvSpPr>
            <a:spLocks noChangeAspect="1" noChangeArrowheads="1"/>
          </p:cNvSpPr>
          <p:nvPr/>
        </p:nvSpPr>
        <p:spPr bwMode="auto">
          <a:xfrm>
            <a:off x="4367213" y="1803400"/>
            <a:ext cx="1871662" cy="646113"/>
          </a:xfrm>
          <a:prstGeom prst="rect">
            <a:avLst/>
          </a:prstGeom>
          <a:noFill/>
          <a:ln w="9525">
            <a:noFill/>
            <a:miter lim="800000"/>
            <a:headEnd/>
            <a:tailEnd/>
          </a:ln>
        </p:spPr>
        <p:txBody>
          <a:bodyPr lIns="0" tIns="0" rIns="0" bIns="0">
            <a:spAutoFit/>
          </a:bodyPr>
          <a:lstStyle/>
          <a:p>
            <a:pPr algn="l" rtl="0">
              <a:defRPr/>
            </a:pPr>
            <a:r>
              <a:rPr lang="en-US" sz="1400" b="1">
                <a:solidFill>
                  <a:prstClr val="white"/>
                </a:solidFill>
              </a:rPr>
              <a:t>Most insulin is initiated when </a:t>
            </a:r>
            <a:br>
              <a:rPr lang="en-US" sz="1400" b="1">
                <a:solidFill>
                  <a:prstClr val="white"/>
                </a:solidFill>
              </a:rPr>
            </a:br>
            <a:r>
              <a:rPr lang="en-US" sz="1400" b="1">
                <a:solidFill>
                  <a:prstClr val="white"/>
                </a:solidFill>
              </a:rPr>
              <a:t>HbA</a:t>
            </a:r>
            <a:r>
              <a:rPr lang="en-US" sz="1400" b="1" baseline="-25000">
                <a:solidFill>
                  <a:prstClr val="white"/>
                </a:solidFill>
              </a:rPr>
              <a:t>1c</a:t>
            </a:r>
            <a:r>
              <a:rPr lang="en-US" sz="1400" b="1">
                <a:solidFill>
                  <a:prstClr val="white"/>
                </a:solidFill>
              </a:rPr>
              <a:t> &gt;8.5%</a:t>
            </a:r>
          </a:p>
        </p:txBody>
      </p:sp>
      <p:sp>
        <p:nvSpPr>
          <p:cNvPr id="58412" name="Title 61"/>
          <p:cNvSpPr>
            <a:spLocks noGrp="1"/>
          </p:cNvSpPr>
          <p:nvPr>
            <p:ph type="title"/>
          </p:nvPr>
        </p:nvSpPr>
        <p:spPr>
          <a:xfrm>
            <a:off x="474663" y="468313"/>
            <a:ext cx="8129785" cy="806450"/>
          </a:xfrm>
        </p:spPr>
        <p:txBody>
          <a:bodyPr>
            <a:normAutofit fontScale="90000"/>
          </a:bodyPr>
          <a:lstStyle/>
          <a:p>
            <a:r>
              <a:rPr lang="en-GB" sz="2400" b="1" dirty="0" smtClean="0">
                <a:solidFill>
                  <a:schemeClr val="bg2"/>
                </a:solidFill>
                <a:ea typeface="MS PGothic" pitchFamily="34" charset="-128"/>
              </a:rPr>
              <a:t>To normalise blood glucose both FPG and PPG must be reduced</a:t>
            </a:r>
            <a:endParaRPr lang="en-US" sz="2400" b="1" dirty="0" smtClean="0">
              <a:solidFill>
                <a:schemeClr val="bg2"/>
              </a:solidFill>
              <a:ea typeface="MS PGothic" pitchFamily="34" charset="-128"/>
            </a:endParaRPr>
          </a:p>
        </p:txBody>
      </p:sp>
    </p:spTree>
    <p:extLst>
      <p:ext uri="{BB962C8B-B14F-4D97-AF65-F5344CB8AC3E}">
        <p14:creationId xmlns:p14="http://schemas.microsoft.com/office/powerpoint/2010/main" val="404346006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cap="all" dirty="0" smtClean="0">
                <a:solidFill>
                  <a:schemeClr val="tx2"/>
                </a:solidFill>
                <a:ea typeface="ＭＳ Ｐゴシック" charset="-128"/>
              </a:rPr>
              <a:t>Insulin therapy options</a:t>
            </a:r>
            <a:br>
              <a:rPr lang="en-US" cap="all" dirty="0" smtClean="0">
                <a:solidFill>
                  <a:schemeClr val="tx2"/>
                </a:solidFill>
                <a:ea typeface="ＭＳ Ｐゴシック" charset="-128"/>
              </a:rPr>
            </a:br>
            <a:r>
              <a:rPr lang="en-US" sz="3100" dirty="0"/>
              <a:t>Primary care physicians are often </a:t>
            </a:r>
            <a:r>
              <a:rPr lang="en-US" sz="3100" dirty="0" smtClean="0"/>
              <a:t>puzzled by </a:t>
            </a:r>
            <a:r>
              <a:rPr lang="en-US" sz="3100" dirty="0"/>
              <a:t>the many options available</a:t>
            </a:r>
          </a:p>
        </p:txBody>
      </p:sp>
      <p:sp>
        <p:nvSpPr>
          <p:cNvPr id="3" name="Content Placeholder 2"/>
          <p:cNvSpPr>
            <a:spLocks noGrp="1"/>
          </p:cNvSpPr>
          <p:nvPr>
            <p:ph idx="1"/>
          </p:nvPr>
        </p:nvSpPr>
        <p:spPr>
          <a:xfrm>
            <a:off x="467544" y="1772816"/>
            <a:ext cx="8229600" cy="4525963"/>
          </a:xfrm>
        </p:spPr>
        <p:txBody>
          <a:bodyPr/>
          <a:lstStyle/>
          <a:p>
            <a:pPr algn="l" rtl="0"/>
            <a:r>
              <a:rPr lang="en-US" dirty="0" err="1" smtClean="0"/>
              <a:t>Prandial</a:t>
            </a:r>
            <a:r>
              <a:rPr lang="en-US" dirty="0" smtClean="0"/>
              <a:t> insulin supplementation</a:t>
            </a:r>
          </a:p>
          <a:p>
            <a:pPr algn="l" rtl="0"/>
            <a:endParaRPr lang="en-US" dirty="0" smtClean="0"/>
          </a:p>
          <a:p>
            <a:pPr algn="l" rtl="0"/>
            <a:r>
              <a:rPr lang="en-US" dirty="0" smtClean="0"/>
              <a:t>Basal insulin administration </a:t>
            </a:r>
          </a:p>
          <a:p>
            <a:pPr algn="l" rtl="0"/>
            <a:endParaRPr lang="en-US" dirty="0" smtClean="0"/>
          </a:p>
          <a:p>
            <a:pPr algn="l" rtl="0"/>
            <a:r>
              <a:rPr lang="en-US" b="1" dirty="0" smtClean="0"/>
              <a:t>Premixed formulations</a:t>
            </a:r>
          </a:p>
          <a:p>
            <a:pPr algn="l" rtl="0">
              <a:buNone/>
            </a:pPr>
            <a:r>
              <a:rPr lang="en-US" dirty="0" smtClean="0"/>
              <a:t> </a:t>
            </a:r>
          </a:p>
          <a:p>
            <a:pPr algn="l" rtl="0"/>
            <a:r>
              <a:rPr lang="en-US" dirty="0" smtClean="0"/>
              <a:t>Basal-plus /bolus regimen </a:t>
            </a:r>
          </a:p>
          <a:p>
            <a:endParaRPr lang="en-US" dirty="0"/>
          </a:p>
        </p:txBody>
      </p:sp>
    </p:spTree>
    <p:extLst>
      <p:ext uri="{BB962C8B-B14F-4D97-AF65-F5344CB8AC3E}">
        <p14:creationId xmlns:p14="http://schemas.microsoft.com/office/powerpoint/2010/main" val="2505149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rtlCol="0">
        <a:spAutoFit/>
      </a:bodyPr>
      <a:lstStyle>
        <a:defPPr>
          <a:defRPr sz="1000" dirty="0">
            <a:solidFill>
              <a:srgbClr val="002060"/>
            </a:solidFill>
            <a:latin typeface="+mn-lt"/>
          </a:defRPr>
        </a:defPPr>
      </a:lstStyle>
    </a:txDef>
  </a:objectDefaults>
  <a:extraClrSchemeLst/>
</a:theme>
</file>

<file path=ppt/theme/theme4.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2725</TotalTime>
  <Words>1680</Words>
  <Application>Microsoft Office PowerPoint</Application>
  <PresentationFormat>On-screen Show (4:3)</PresentationFormat>
  <Paragraphs>235</Paragraphs>
  <Slides>48</Slides>
  <Notes>5</Notes>
  <HiddenSlides>3</HiddenSlides>
  <MMClips>0</MMClips>
  <ScaleCrop>false</ScaleCrop>
  <HeadingPairs>
    <vt:vector size="6" baseType="variant">
      <vt:variant>
        <vt:lpstr>Theme</vt:lpstr>
      </vt:variant>
      <vt:variant>
        <vt:i4>7</vt:i4>
      </vt:variant>
      <vt:variant>
        <vt:lpstr>Embedded OLE Servers</vt:lpstr>
      </vt:variant>
      <vt:variant>
        <vt:i4>1</vt:i4>
      </vt:variant>
      <vt:variant>
        <vt:lpstr>Slide Titles</vt:lpstr>
      </vt:variant>
      <vt:variant>
        <vt:i4>48</vt:i4>
      </vt:variant>
    </vt:vector>
  </HeadingPairs>
  <TitlesOfParts>
    <vt:vector size="56" baseType="lpstr">
      <vt:lpstr>Office Theme</vt:lpstr>
      <vt:lpstr>1_Office Theme</vt:lpstr>
      <vt:lpstr>2_Office Theme</vt:lpstr>
      <vt:lpstr>7_Default Design</vt:lpstr>
      <vt:lpstr>3_Office Theme</vt:lpstr>
      <vt:lpstr>4_Office Theme</vt:lpstr>
      <vt:lpstr>5_Office Theme</vt:lpstr>
      <vt:lpstr>Chart</vt:lpstr>
      <vt:lpstr>Mixed Insulins</vt:lpstr>
      <vt:lpstr>Agenda</vt:lpstr>
      <vt:lpstr>“patient-centered” approach</vt:lpstr>
      <vt:lpstr>PowerPoint Presentation</vt:lpstr>
      <vt:lpstr>Which Insulin</vt:lpstr>
      <vt:lpstr>Cont</vt:lpstr>
      <vt:lpstr> The ADA/EASD for choosing or adjusting insulin regimens: </vt:lpstr>
      <vt:lpstr>To normalise blood glucose both FPG and PPG must be reduced</vt:lpstr>
      <vt:lpstr>Insulin therapy options Primary care physicians are often puzzled by the many options available</vt:lpstr>
      <vt:lpstr>Premix insulins</vt:lpstr>
      <vt:lpstr>NovoMix® 30 </vt:lpstr>
      <vt:lpstr>Pros and Cons : Premix insulins</vt:lpstr>
      <vt:lpstr>The dual-release insulin concept</vt:lpstr>
      <vt:lpstr>Outcomes </vt:lpstr>
      <vt:lpstr>PowerPoint Presentation</vt:lpstr>
      <vt:lpstr>PowerPoint Presentation</vt:lpstr>
      <vt:lpstr>PowerPoint Presentation</vt:lpstr>
      <vt:lpstr>PowerPoint Presentation</vt:lpstr>
      <vt:lpstr>Meta-analysis of nocturnal hypoglycemia in patients with T2DM treated with biphasic insulin BIAsp 30 or BHI 30</vt:lpstr>
      <vt:lpstr>Meta-analysis of major hypoglycemia in patients with type 2 diabetes mellitus treated with BIAsp 30 or BHI 30</vt:lpstr>
      <vt:lpstr>PowerPoint Presentation</vt:lpstr>
      <vt:lpstr>PowerPoint Presentation</vt:lpstr>
      <vt:lpstr>Key massage</vt:lpstr>
      <vt:lpstr>PowerPoint Presentation</vt:lpstr>
      <vt:lpstr>Methods</vt:lpstr>
      <vt:lpstr>PowerPoint Presentation</vt:lpstr>
      <vt:lpstr>Mean (±SE) Percentage Change from Baseline to 1 Year in HbA1C, Fasting Plasma Glucose, Postprandial Glucose, and Body Weight</vt:lpstr>
      <vt:lpstr>Mean (+SD) Hypoglycemic-Event Rate</vt:lpstr>
      <vt:lpstr>Key massage</vt:lpstr>
      <vt:lpstr>PowerPoint Presentation</vt:lpstr>
      <vt:lpstr>PowerPoint Presentation</vt:lpstr>
      <vt:lpstr>Changes from Baseline to 3 Years in Glycated Hemoglobin, Fasting</vt:lpstr>
      <vt:lpstr>Rate of Hypoglycemia</vt:lpstr>
      <vt:lpstr>PowerPoint Presentation</vt:lpstr>
      <vt:lpstr>Conclusion</vt:lpstr>
      <vt:lpstr>  Intensification of insulin therapy with basal-bolus or premixed insulin regimens in type 2 diabetes: a systematic review and meta-analysis of randomized controlled trials </vt:lpstr>
      <vt:lpstr>Outcomes measurements</vt:lpstr>
      <vt:lpstr>PowerPoint Presentation</vt:lpstr>
      <vt:lpstr>PowerPoint Presentation</vt:lpstr>
      <vt:lpstr>PowerPoint Presentation</vt:lpstr>
      <vt:lpstr>PowerPoint Presentation</vt:lpstr>
      <vt:lpstr>PowerPoint Presentation</vt:lpstr>
      <vt:lpstr> Start and stay with NovoMix® 30</vt:lpstr>
      <vt:lpstr>BIAsp 30: dosage regimen</vt:lpstr>
      <vt:lpstr>BIAsp 30: titration algorithm</vt:lpstr>
      <vt:lpstr>Conclusion:</vt:lpstr>
      <vt:lpstr>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asus</cp:lastModifiedBy>
  <cp:revision>189</cp:revision>
  <dcterms:created xsi:type="dcterms:W3CDTF">2017-02-02T06:49:37Z</dcterms:created>
  <dcterms:modified xsi:type="dcterms:W3CDTF">2017-02-16T04:48:35Z</dcterms:modified>
</cp:coreProperties>
</file>